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59" r:id="rId6"/>
    <p:sldId id="262" r:id="rId7"/>
    <p:sldId id="263" r:id="rId8"/>
    <p:sldId id="261" r:id="rId9"/>
    <p:sldId id="268" r:id="rId10"/>
    <p:sldId id="26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E3FD63-1009-4282-AA51-F400B56709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E3FD63-1009-4282-AA51-F400B56709B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E3FD63-1009-4282-AA51-F400B56709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E3FD63-1009-4282-AA51-F400B56709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E3FD63-1009-4282-AA51-F400B56709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image" Target="../media/image6.png"/><Relationship Id="rId4" Type="http://schemas.openxmlformats.org/officeDocument/2006/relationships/tags" Target="../tags/tag58.xml"/><Relationship Id="rId3" Type="http://schemas.openxmlformats.org/officeDocument/2006/relationships/image" Target="../media/image5.png"/><Relationship Id="rId2" Type="http://schemas.openxmlformats.org/officeDocument/2006/relationships/tags" Target="../tags/tag57.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7.png"/><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8.png"/><Relationship Id="rId3" Type="http://schemas.openxmlformats.org/officeDocument/2006/relationships/tags" Target="../tags/tag70.xml"/><Relationship Id="rId2" Type="http://schemas.openxmlformats.org/officeDocument/2006/relationships/tags" Target="../tags/tag69.xml"/><Relationship Id="rId11" Type="http://schemas.openxmlformats.org/officeDocument/2006/relationships/tags" Target="../tags/tag76.xml"/><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image" Target="../media/image10.png"/><Relationship Id="rId3" Type="http://schemas.openxmlformats.org/officeDocument/2006/relationships/tags" Target="../tags/tag78.xml"/><Relationship Id="rId2" Type="http://schemas.openxmlformats.org/officeDocument/2006/relationships/tags" Target="../tags/tag77.xml"/><Relationship Id="rId12" Type="http://schemas.openxmlformats.org/officeDocument/2006/relationships/image" Target="../media/image11.png"/><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2" Type="http://schemas.openxmlformats.org/officeDocument/2006/relationships/image" Target="../media/image13.png"/><Relationship Id="rId11" Type="http://schemas.openxmlformats.org/officeDocument/2006/relationships/tags" Target="../tags/tag94.xml"/><Relationship Id="rId10"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2" Type="http://schemas.openxmlformats.org/officeDocument/2006/relationships/image" Target="../media/image15.png"/><Relationship Id="rId11" Type="http://schemas.openxmlformats.org/officeDocument/2006/relationships/tags" Target="../tags/tag103.xml"/><Relationship Id="rId10"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2" Type="http://schemas.openxmlformats.org/officeDocument/2006/relationships/image" Target="../media/image16.png"/><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2.png"/><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4.png"/><Relationship Id="rId5" Type="http://schemas.openxmlformats.org/officeDocument/2006/relationships/tags" Target="../tags/tag34.xml"/><Relationship Id="rId4" Type="http://schemas.openxmlformats.org/officeDocument/2006/relationships/image" Target="../media/image3.png"/><Relationship Id="rId3" Type="http://schemas.openxmlformats.org/officeDocument/2006/relationships/tags" Target="../tags/tag33.xml"/><Relationship Id="rId2" Type="http://schemas.openxmlformats.org/officeDocument/2006/relationships/tags" Target="../tags/tag32.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rotWithShape="1">
          <a:blip r:embed="rId3" cstate="email"/>
          <a:srcRect/>
          <a:stretch>
            <a:fillRect/>
          </a:stretch>
        </p:blipFill>
        <p:spPr>
          <a:xfrm>
            <a:off x="-1" y="0"/>
            <a:ext cx="12192001" cy="6858000"/>
          </a:xfrm>
          <a:prstGeom prst="rect">
            <a:avLst/>
          </a:prstGeom>
        </p:spPr>
      </p:pic>
      <p:sp>
        <p:nvSpPr>
          <p:cNvPr id="2" name="标题 1"/>
          <p:cNvSpPr>
            <a:spLocks noGrp="1"/>
          </p:cNvSpPr>
          <p:nvPr>
            <p:ph type="ctrTitle" hasCustomPrompt="1"/>
            <p:custDataLst>
              <p:tags r:id="rId4"/>
            </p:custDataLst>
          </p:nvPr>
        </p:nvSpPr>
        <p:spPr>
          <a:xfrm>
            <a:off x="2253611" y="2631600"/>
            <a:ext cx="7684771" cy="1432800"/>
          </a:xfrm>
        </p:spPr>
        <p:txBody>
          <a:bodyPr lIns="91440" tIns="45720" rIns="91440" bIns="45720" anchor="b" anchorCtr="0">
            <a:normAutofit/>
          </a:bodyPr>
          <a:lstStyle>
            <a:lvl1pPr algn="ctr">
              <a:defRPr sz="8000" spc="600">
                <a:solidFill>
                  <a:schemeClr val="tx1">
                    <a:lumMod val="75000"/>
                    <a:lumOff val="25000"/>
                  </a:schemeClr>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5"/>
            </p:custDataLst>
          </p:nvPr>
        </p:nvSpPr>
        <p:spPr>
          <a:xfrm>
            <a:off x="2253611" y="4064400"/>
            <a:ext cx="7684771" cy="522000"/>
          </a:xfrm>
        </p:spPr>
        <p:txBody>
          <a:bodyPr lIns="91440" tIns="45720" rIns="91440" bIns="45720">
            <a:normAutofit/>
          </a:bodyPr>
          <a:lstStyle>
            <a:lvl1pPr marL="0" indent="0" algn="ctr" eaLnBrk="1" fontAlgn="auto" latinLnBrk="0" hangingPunct="1">
              <a:lnSpc>
                <a:spcPct val="130000"/>
              </a:lnSpc>
              <a:spcAft>
                <a:spcPts val="0"/>
              </a:spcAft>
              <a:buNone/>
              <a:defRPr sz="2000" u="none" strike="noStrike" kern="1200" cap="none" spc="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cstate="email"/>
          <a:srcRect/>
          <a:stretch>
            <a:fillRect/>
          </a:stretch>
        </p:blipFill>
        <p:spPr>
          <a:xfrm>
            <a:off x="4202461" y="5183929"/>
            <a:ext cx="3525820" cy="1674071"/>
          </a:xfrm>
          <a:prstGeom prst="rect">
            <a:avLst/>
          </a:prstGeom>
        </p:spPr>
      </p:pic>
      <p:pic>
        <p:nvPicPr>
          <p:cNvPr id="11" name="图片 10"/>
          <p:cNvPicPr>
            <a:picLocks noChangeAspect="1"/>
          </p:cNvPicPr>
          <p:nvPr>
            <p:custDataLst>
              <p:tags r:id="rId4"/>
            </p:custDataLst>
          </p:nvPr>
        </p:nvPicPr>
        <p:blipFill>
          <a:blip r:embed="rId5" cstate="email"/>
          <a:stretch>
            <a:fillRect/>
          </a:stretch>
        </p:blipFill>
        <p:spPr>
          <a:xfrm>
            <a:off x="0" y="1"/>
            <a:ext cx="12192000" cy="6857999"/>
          </a:xfrm>
          <a:prstGeom prst="rect">
            <a:avLst/>
          </a:prstGeom>
        </p:spPr>
      </p:pic>
      <p:sp>
        <p:nvSpPr>
          <p:cNvPr id="2" name="标题 1"/>
          <p:cNvSpPr>
            <a:spLocks noGrp="1"/>
          </p:cNvSpPr>
          <p:nvPr>
            <p:ph type="title" hasCustomPrompt="1"/>
            <p:custDataLst>
              <p:tags r:id="rId6"/>
            </p:custDataLst>
          </p:nvPr>
        </p:nvSpPr>
        <p:spPr>
          <a:xfrm>
            <a:off x="2602865" y="2282190"/>
            <a:ext cx="6986270" cy="1681480"/>
          </a:xfrm>
        </p:spPr>
        <p:txBody>
          <a:bodyPr vert="horz" lIns="91440" tIns="45720" rIns="91440" bIns="45720" rtlCol="0" anchor="b" anchorCtr="0">
            <a:normAutofit/>
          </a:bodyPr>
          <a:lstStyle>
            <a:lvl1pPr marL="0" marR="0" algn="ctr" defTabSz="914400" rtl="0" eaLnBrk="1" fontAlgn="auto" latinLnBrk="0" hangingPunct="1">
              <a:lnSpc>
                <a:spcPct val="100000"/>
              </a:lnSpc>
              <a:buNone/>
              <a:defRPr kumimoji="0" lang="zh-CN" altLang="en-US" sz="9600" b="1" i="0" u="none" strike="noStrike" kern="1200" cap="none" spc="300" normalizeH="0" baseline="0" noProof="1" dirty="0">
                <a:solidFill>
                  <a:schemeClr val="tx1">
                    <a:lumMod val="75000"/>
                    <a:lumOff val="25000"/>
                  </a:schemeClr>
                </a:solidFill>
                <a:uFillTx/>
                <a:latin typeface="Microsoft YaHei" panose="020B0503020204020204" pitchFamily="34" charset="-122"/>
                <a:ea typeface="Microsoft YaHei" panose="020B0503020204020204" pitchFamily="3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9" name="文本占位符 8"/>
          <p:cNvSpPr>
            <a:spLocks noGrp="1"/>
          </p:cNvSpPr>
          <p:nvPr>
            <p:ph type="body" sz="quarter" idx="13" hasCustomPrompt="1"/>
            <p:custDataLst>
              <p:tags r:id="rId10"/>
            </p:custDataLst>
          </p:nvPr>
        </p:nvSpPr>
        <p:spPr>
          <a:xfrm>
            <a:off x="4876129" y="3963600"/>
            <a:ext cx="2439740" cy="795600"/>
          </a:xfrm>
        </p:spPr>
        <p:txBody>
          <a:bodyPr lIns="91440" tIns="45720" rIns="91440" bIns="45720" anchor="ctr" anchorCtr="0">
            <a:normAutofit/>
          </a:bodyPr>
          <a:lstStyle>
            <a:lvl1pPr marL="0" indent="0" algn="ctr">
              <a:lnSpc>
                <a:spcPct val="100000"/>
              </a:lnSpc>
              <a:spcAft>
                <a:spcPts val="0"/>
              </a:spcAft>
              <a:buNone/>
              <a:defRPr sz="4000" spc="300" baseline="0">
                <a:solidFill>
                  <a:schemeClr val="tx1">
                    <a:lumMod val="75000"/>
                    <a:lumOff val="2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Microsoft YaHei"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12" name="图片 11"/>
          <p:cNvPicPr>
            <a:picLocks noChangeAspect="1"/>
          </p:cNvPicPr>
          <p:nvPr>
            <p:custDataLst>
              <p:tags r:id="rId6"/>
            </p:custDataLst>
          </p:nvPr>
        </p:nvPicPr>
        <p:blipFill>
          <a:blip r:embed="rId7" cstate="email"/>
          <a:srcRect/>
          <a:stretch>
            <a:fillRect/>
          </a:stretch>
        </p:blipFill>
        <p:spPr>
          <a:xfrm flipH="1">
            <a:off x="6710924" y="0"/>
            <a:ext cx="5481076" cy="5373742"/>
          </a:xfrm>
          <a:custGeom>
            <a:avLst/>
            <a:gdLst>
              <a:gd name="connsiteX0" fmla="*/ 5481076 w 5481076"/>
              <a:gd name="connsiteY0" fmla="*/ 0 h 5373742"/>
              <a:gd name="connsiteX1" fmla="*/ 0 w 5481076"/>
              <a:gd name="connsiteY1" fmla="*/ 0 h 5373742"/>
              <a:gd name="connsiteX2" fmla="*/ 0 w 5481076"/>
              <a:gd name="connsiteY2" fmla="*/ 5373742 h 5373742"/>
              <a:gd name="connsiteX3" fmla="*/ 5481076 w 5481076"/>
              <a:gd name="connsiteY3" fmla="*/ 5373742 h 5373742"/>
            </a:gdLst>
            <a:ahLst/>
            <a:cxnLst>
              <a:cxn ang="0">
                <a:pos x="connsiteX0" y="connsiteY0"/>
              </a:cxn>
              <a:cxn ang="0">
                <a:pos x="connsiteX1" y="connsiteY1"/>
              </a:cxn>
              <a:cxn ang="0">
                <a:pos x="connsiteX2" y="connsiteY2"/>
              </a:cxn>
              <a:cxn ang="0">
                <a:pos x="connsiteX3" y="connsiteY3"/>
              </a:cxn>
            </a:cxnLst>
            <a:rect l="l" t="t" r="r" b="b"/>
            <a:pathLst>
              <a:path w="5481076" h="5373742">
                <a:moveTo>
                  <a:pt x="5481076" y="0"/>
                </a:moveTo>
                <a:lnTo>
                  <a:pt x="0" y="0"/>
                </a:lnTo>
                <a:lnTo>
                  <a:pt x="0" y="5373742"/>
                </a:lnTo>
                <a:lnTo>
                  <a:pt x="5481076" y="5373742"/>
                </a:lnTo>
                <a:close/>
              </a:path>
            </a:pathLst>
          </a:cu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custDataLst>
              <p:tags r:id="rId3"/>
            </p:custDataLst>
          </p:nvPr>
        </p:nvPicPr>
        <p:blipFill>
          <a:blip r:embed="rId4" cstate="email"/>
          <a:srcRect/>
          <a:stretch>
            <a:fillRect/>
          </a:stretch>
        </p:blipFill>
        <p:spPr>
          <a:xfrm rot="21195161">
            <a:off x="-163068" y="-104311"/>
            <a:ext cx="2245294" cy="2643480"/>
          </a:xfrm>
          <a:custGeom>
            <a:avLst/>
            <a:gdLst>
              <a:gd name="connsiteX0" fmla="*/ 312751 w 2245294"/>
              <a:gd name="connsiteY0" fmla="*/ 0 h 2643480"/>
              <a:gd name="connsiteX1" fmla="*/ 2245294 w 2245294"/>
              <a:gd name="connsiteY1" fmla="*/ 228640 h 2643480"/>
              <a:gd name="connsiteX2" fmla="*/ 2245294 w 2245294"/>
              <a:gd name="connsiteY2" fmla="*/ 2643480 h 2643480"/>
              <a:gd name="connsiteX3" fmla="*/ 0 w 2245294"/>
              <a:gd name="connsiteY3" fmla="*/ 2643480 h 2643480"/>
            </a:gdLst>
            <a:ahLst/>
            <a:cxnLst>
              <a:cxn ang="0">
                <a:pos x="connsiteX0" y="connsiteY0"/>
              </a:cxn>
              <a:cxn ang="0">
                <a:pos x="connsiteX1" y="connsiteY1"/>
              </a:cxn>
              <a:cxn ang="0">
                <a:pos x="connsiteX2" y="connsiteY2"/>
              </a:cxn>
              <a:cxn ang="0">
                <a:pos x="connsiteX3" y="connsiteY3"/>
              </a:cxn>
            </a:cxnLst>
            <a:rect l="l" t="t" r="r" b="b"/>
            <a:pathLst>
              <a:path w="2245294" h="2643480">
                <a:moveTo>
                  <a:pt x="312751" y="0"/>
                </a:moveTo>
                <a:lnTo>
                  <a:pt x="2245294" y="228640"/>
                </a:lnTo>
                <a:lnTo>
                  <a:pt x="2245294" y="2643480"/>
                </a:lnTo>
                <a:lnTo>
                  <a:pt x="0" y="2643480"/>
                </a:lnTo>
                <a:close/>
              </a:path>
            </a:pathLst>
          </a:cu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Microsoft YaHei"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Microsoft YaHei" panose="020B0503020204020204" pitchFamily="34" charset="-122"/>
              </a:defRPr>
            </a:lvl1pPr>
            <a:lvl2pPr>
              <a:defRPr baseline="0">
                <a:solidFill>
                  <a:schemeClr val="tx1"/>
                </a:solidFill>
                <a:latin typeface="Arial" panose="020B0604020202020204" pitchFamily="34" charset="0"/>
                <a:ea typeface="Microsoft YaHei" panose="020B0503020204020204" pitchFamily="34" charset="-122"/>
              </a:defRPr>
            </a:lvl2pPr>
            <a:lvl3pPr>
              <a:defRPr baseline="0">
                <a:solidFill>
                  <a:schemeClr val="tx1"/>
                </a:solidFill>
                <a:latin typeface="Arial" panose="020B0604020202020204" pitchFamily="34" charset="0"/>
                <a:ea typeface="Microsoft YaHei" panose="020B0503020204020204" pitchFamily="34" charset="-122"/>
              </a:defRPr>
            </a:lvl3pPr>
            <a:lvl4pPr>
              <a:defRPr baseline="0">
                <a:solidFill>
                  <a:schemeClr val="tx1"/>
                </a:solidFill>
                <a:latin typeface="Arial" panose="020B0604020202020204" pitchFamily="34" charset="0"/>
                <a:ea typeface="Microsoft YaHei" panose="020B0503020204020204" pitchFamily="34" charset="-122"/>
              </a:defRPr>
            </a:lvl4pPr>
            <a:lvl5pPr>
              <a:defRPr baseline="0">
                <a:solidFill>
                  <a:schemeClr val="tx1"/>
                </a:solidFill>
                <a:latin typeface="Arial" panose="020B0604020202020204" pitchFamily="34" charset="0"/>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pic>
        <p:nvPicPr>
          <p:cNvPr id="14" name="图片 13"/>
          <p:cNvPicPr>
            <a:picLocks noChangeAspect="1"/>
          </p:cNvPicPr>
          <p:nvPr>
            <p:custDataLst>
              <p:tags r:id="rId9"/>
            </p:custDataLst>
          </p:nvPr>
        </p:nvPicPr>
        <p:blipFill>
          <a:blip r:embed="rId10" cstate="email"/>
          <a:srcRect/>
          <a:stretch>
            <a:fillRect/>
          </a:stretch>
        </p:blipFill>
        <p:spPr>
          <a:xfrm rot="20394001">
            <a:off x="9782854" y="4551746"/>
            <a:ext cx="2939713" cy="2566751"/>
          </a:xfrm>
          <a:custGeom>
            <a:avLst/>
            <a:gdLst>
              <a:gd name="connsiteX0" fmla="*/ 2939713 w 2939713"/>
              <a:gd name="connsiteY0" fmla="*/ 0 h 2566751"/>
              <a:gd name="connsiteX1" fmla="*/ 2000415 w 2939713"/>
              <a:gd name="connsiteY1" fmla="*/ 2566751 h 2566751"/>
              <a:gd name="connsiteX2" fmla="*/ 0 w 2939713"/>
              <a:gd name="connsiteY2" fmla="*/ 1834704 h 2566751"/>
              <a:gd name="connsiteX3" fmla="*/ 0 w 2939713"/>
              <a:gd name="connsiteY3" fmla="*/ 0 h 2566751"/>
            </a:gdLst>
            <a:ahLst/>
            <a:cxnLst>
              <a:cxn ang="0">
                <a:pos x="connsiteX0" y="connsiteY0"/>
              </a:cxn>
              <a:cxn ang="0">
                <a:pos x="connsiteX1" y="connsiteY1"/>
              </a:cxn>
              <a:cxn ang="0">
                <a:pos x="connsiteX2" y="connsiteY2"/>
              </a:cxn>
              <a:cxn ang="0">
                <a:pos x="connsiteX3" y="connsiteY3"/>
              </a:cxn>
            </a:cxnLst>
            <a:rect l="l" t="t" r="r" b="b"/>
            <a:pathLst>
              <a:path w="2939713" h="2566751">
                <a:moveTo>
                  <a:pt x="2939713" y="0"/>
                </a:moveTo>
                <a:lnTo>
                  <a:pt x="2000415" y="2566751"/>
                </a:lnTo>
                <a:lnTo>
                  <a:pt x="0" y="1834704"/>
                </a:lnTo>
                <a:lnTo>
                  <a:pt x="0" y="0"/>
                </a:lnTo>
                <a:close/>
              </a:path>
            </a:pathLst>
          </a:custGeom>
        </p:spPr>
      </p:pic>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4" name="图片 13"/>
          <p:cNvPicPr>
            <a:picLocks noChangeAspect="1"/>
          </p:cNvPicPr>
          <p:nvPr>
            <p:custDataLst>
              <p:tags r:id="rId3"/>
            </p:custDataLst>
          </p:nvPr>
        </p:nvPicPr>
        <p:blipFill>
          <a:blip r:embed="rId4" cstate="email"/>
          <a:srcRect/>
          <a:stretch>
            <a:fillRect/>
          </a:stretch>
        </p:blipFill>
        <p:spPr>
          <a:xfrm rot="19576555">
            <a:off x="-697202" y="-337242"/>
            <a:ext cx="2899688" cy="1632666"/>
          </a:xfrm>
          <a:custGeom>
            <a:avLst/>
            <a:gdLst>
              <a:gd name="connsiteX0" fmla="*/ 2899688 w 2899688"/>
              <a:gd name="connsiteY0" fmla="*/ 1208114 h 1632666"/>
              <a:gd name="connsiteX1" fmla="*/ 2899688 w 2899688"/>
              <a:gd name="connsiteY1" fmla="*/ 1632666 h 1632666"/>
              <a:gd name="connsiteX2" fmla="*/ 0 w 2899688"/>
              <a:gd name="connsiteY2" fmla="*/ 1632666 h 1632666"/>
              <a:gd name="connsiteX3" fmla="*/ 1089845 w 2899688"/>
              <a:gd name="connsiteY3" fmla="*/ 0 h 1632666"/>
            </a:gdLst>
            <a:ahLst/>
            <a:cxnLst>
              <a:cxn ang="0">
                <a:pos x="connsiteX0" y="connsiteY0"/>
              </a:cxn>
              <a:cxn ang="0">
                <a:pos x="connsiteX1" y="connsiteY1"/>
              </a:cxn>
              <a:cxn ang="0">
                <a:pos x="connsiteX2" y="connsiteY2"/>
              </a:cxn>
              <a:cxn ang="0">
                <a:pos x="connsiteX3" y="connsiteY3"/>
              </a:cxn>
            </a:cxnLst>
            <a:rect l="l" t="t" r="r" b="b"/>
            <a:pathLst>
              <a:path w="2899688" h="1632666">
                <a:moveTo>
                  <a:pt x="2899688" y="1208114"/>
                </a:moveTo>
                <a:lnTo>
                  <a:pt x="2899688" y="1632666"/>
                </a:lnTo>
                <a:lnTo>
                  <a:pt x="0" y="1632666"/>
                </a:lnTo>
                <a:lnTo>
                  <a:pt x="1089845" y="0"/>
                </a:lnTo>
                <a:close/>
              </a:path>
            </a:pathLst>
          </a:cu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Microsoft YaHei"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Microsoft YaHei" panose="020B0503020204020204" pitchFamily="34" charset="-122"/>
              </a:defRPr>
            </a:lvl1pPr>
            <a:lvl2pPr>
              <a:defRPr baseline="0">
                <a:solidFill>
                  <a:schemeClr val="tx1"/>
                </a:solidFill>
                <a:latin typeface="Arial" panose="020B0604020202020204" pitchFamily="34" charset="0"/>
                <a:ea typeface="Microsoft YaHei" panose="020B0503020204020204" pitchFamily="34" charset="-122"/>
              </a:defRPr>
            </a:lvl2pPr>
            <a:lvl3pPr>
              <a:defRPr baseline="0">
                <a:solidFill>
                  <a:schemeClr val="tx1"/>
                </a:solidFill>
                <a:latin typeface="Arial" panose="020B0604020202020204" pitchFamily="34" charset="0"/>
                <a:ea typeface="Microsoft YaHei" panose="020B0503020204020204" pitchFamily="34" charset="-122"/>
              </a:defRPr>
            </a:lvl3pPr>
            <a:lvl4pPr>
              <a:defRPr baseline="0">
                <a:solidFill>
                  <a:schemeClr val="tx1"/>
                </a:solidFill>
                <a:latin typeface="Arial" panose="020B0604020202020204" pitchFamily="34" charset="0"/>
                <a:ea typeface="Microsoft YaHei" panose="020B0503020204020204" pitchFamily="34" charset="-122"/>
              </a:defRPr>
            </a:lvl4pPr>
            <a:lvl5pPr>
              <a:defRPr baseline="0">
                <a:solidFill>
                  <a:schemeClr val="tx1"/>
                </a:solidFill>
                <a:latin typeface="Arial" panose="020B0604020202020204" pitchFamily="34" charset="0"/>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Microsoft YaHei" panose="020B0503020204020204" pitchFamily="34" charset="-122"/>
              </a:defRPr>
            </a:lvl1pPr>
            <a:lvl2pPr>
              <a:defRPr baseline="0">
                <a:solidFill>
                  <a:schemeClr val="tx1"/>
                </a:solidFill>
                <a:latin typeface="Arial" panose="020B0604020202020204" pitchFamily="34" charset="0"/>
                <a:ea typeface="Microsoft YaHei" panose="020B0503020204020204" pitchFamily="34" charset="-122"/>
              </a:defRPr>
            </a:lvl2pPr>
            <a:lvl3pPr>
              <a:defRPr baseline="0">
                <a:solidFill>
                  <a:schemeClr val="tx1"/>
                </a:solidFill>
                <a:latin typeface="Arial" panose="020B0604020202020204" pitchFamily="34" charset="0"/>
                <a:ea typeface="Microsoft YaHei" panose="020B0503020204020204" pitchFamily="34" charset="-122"/>
              </a:defRPr>
            </a:lvl3pPr>
            <a:lvl4pPr>
              <a:defRPr baseline="0">
                <a:solidFill>
                  <a:schemeClr val="tx1"/>
                </a:solidFill>
                <a:latin typeface="Arial" panose="020B0604020202020204" pitchFamily="34" charset="0"/>
                <a:ea typeface="Microsoft YaHei" panose="020B0503020204020204" pitchFamily="34" charset="-122"/>
              </a:defRPr>
            </a:lvl4pPr>
            <a:lvl5pPr>
              <a:defRPr baseline="0">
                <a:solidFill>
                  <a:schemeClr val="tx1"/>
                </a:solidFill>
                <a:latin typeface="Arial" panose="020B0604020202020204" pitchFamily="34" charset="0"/>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6" name="图片 15"/>
          <p:cNvPicPr>
            <a:picLocks noChangeAspect="1"/>
          </p:cNvPicPr>
          <p:nvPr>
            <p:custDataLst>
              <p:tags r:id="rId11"/>
            </p:custDataLst>
          </p:nvPr>
        </p:nvPicPr>
        <p:blipFill>
          <a:blip r:embed="rId12" cstate="email"/>
          <a:srcRect/>
          <a:stretch>
            <a:fillRect/>
          </a:stretch>
        </p:blipFill>
        <p:spPr>
          <a:xfrm rot="845468">
            <a:off x="2757828" y="3915257"/>
            <a:ext cx="3525820" cy="3423456"/>
          </a:xfrm>
          <a:custGeom>
            <a:avLst/>
            <a:gdLst>
              <a:gd name="connsiteX0" fmla="*/ 0 w 3525820"/>
              <a:gd name="connsiteY0" fmla="*/ 0 h 3423456"/>
              <a:gd name="connsiteX1" fmla="*/ 3525820 w 3525820"/>
              <a:gd name="connsiteY1" fmla="*/ 0 h 3423456"/>
              <a:gd name="connsiteX2" fmla="*/ 3525820 w 3525820"/>
              <a:gd name="connsiteY2" fmla="*/ 2538411 h 3423456"/>
              <a:gd name="connsiteX3" fmla="*/ 0 w 3525820"/>
              <a:gd name="connsiteY3" fmla="*/ 3423456 h 3423456"/>
            </a:gdLst>
            <a:ahLst/>
            <a:cxnLst>
              <a:cxn ang="0">
                <a:pos x="connsiteX0" y="connsiteY0"/>
              </a:cxn>
              <a:cxn ang="0">
                <a:pos x="connsiteX1" y="connsiteY1"/>
              </a:cxn>
              <a:cxn ang="0">
                <a:pos x="connsiteX2" y="connsiteY2"/>
              </a:cxn>
              <a:cxn ang="0">
                <a:pos x="connsiteX3" y="connsiteY3"/>
              </a:cxn>
            </a:cxnLst>
            <a:rect l="l" t="t" r="r" b="b"/>
            <a:pathLst>
              <a:path w="3525820" h="3423456">
                <a:moveTo>
                  <a:pt x="0" y="0"/>
                </a:moveTo>
                <a:lnTo>
                  <a:pt x="3525820" y="0"/>
                </a:lnTo>
                <a:lnTo>
                  <a:pt x="3525820" y="2538411"/>
                </a:lnTo>
                <a:lnTo>
                  <a:pt x="0" y="3423456"/>
                </a:lnTo>
                <a:close/>
              </a:path>
            </a:pathLst>
          </a:cu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
            <a:ext cx="12192000" cy="2664000"/>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Microsoft YaHei"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Microsoft YaHei"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Microsoft YaHei" panose="020B0503020204020204" pitchFamily="34" charset="-122"/>
              </a:defRPr>
            </a:lvl1pPr>
            <a:lvl2pPr>
              <a:defRPr baseline="0">
                <a:solidFill>
                  <a:schemeClr val="tx1"/>
                </a:solidFill>
                <a:latin typeface="Arial" panose="020B0604020202020204" pitchFamily="34" charset="0"/>
                <a:ea typeface="Microsoft YaHei" panose="020B0503020204020204" pitchFamily="34" charset="-122"/>
              </a:defRPr>
            </a:lvl2pPr>
            <a:lvl3pPr>
              <a:defRPr baseline="0">
                <a:solidFill>
                  <a:schemeClr val="tx1"/>
                </a:solidFill>
                <a:latin typeface="Arial" panose="020B0604020202020204" pitchFamily="34" charset="0"/>
                <a:ea typeface="Microsoft YaHei" panose="020B0503020204020204" pitchFamily="34" charset="-122"/>
              </a:defRPr>
            </a:lvl3pPr>
            <a:lvl4pPr>
              <a:defRPr baseline="0">
                <a:solidFill>
                  <a:schemeClr val="tx1"/>
                </a:solidFill>
                <a:latin typeface="Arial" panose="020B0604020202020204" pitchFamily="34" charset="0"/>
                <a:ea typeface="Microsoft YaHei" panose="020B0503020204020204" pitchFamily="34" charset="-122"/>
              </a:defRPr>
            </a:lvl4pPr>
            <a:lvl5pPr>
              <a:defRPr baseline="0">
                <a:solidFill>
                  <a:schemeClr val="tx1"/>
                </a:solidFill>
                <a:latin typeface="Arial" panose="020B0604020202020204" pitchFamily="34" charset="0"/>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5" name="图片 14"/>
          <p:cNvPicPr>
            <a:picLocks noChangeAspect="1"/>
          </p:cNvPicPr>
          <p:nvPr>
            <p:custDataLst>
              <p:tags r:id="rId9"/>
            </p:custDataLst>
          </p:nvPr>
        </p:nvPicPr>
        <p:blipFill>
          <a:blip r:embed="rId10" cstate="email"/>
          <a:srcRect/>
          <a:stretch>
            <a:fillRect/>
          </a:stretch>
        </p:blipFill>
        <p:spPr>
          <a:xfrm rot="16200000">
            <a:off x="8232427" y="-156428"/>
            <a:ext cx="3811123" cy="4123976"/>
          </a:xfrm>
          <a:custGeom>
            <a:avLst/>
            <a:gdLst>
              <a:gd name="connsiteX0" fmla="*/ 3811123 w 3811123"/>
              <a:gd name="connsiteY0" fmla="*/ 0 h 4123976"/>
              <a:gd name="connsiteX1" fmla="*/ 3811123 w 3811123"/>
              <a:gd name="connsiteY1" fmla="*/ 4123976 h 4123976"/>
              <a:gd name="connsiteX2" fmla="*/ 0 w 3811123"/>
              <a:gd name="connsiteY2" fmla="*/ 4123976 h 4123976"/>
              <a:gd name="connsiteX3" fmla="*/ 0 w 3811123"/>
              <a:gd name="connsiteY3" fmla="*/ 0 h 4123976"/>
            </a:gdLst>
            <a:ahLst/>
            <a:cxnLst>
              <a:cxn ang="0">
                <a:pos x="connsiteX0" y="connsiteY0"/>
              </a:cxn>
              <a:cxn ang="0">
                <a:pos x="connsiteX1" y="connsiteY1"/>
              </a:cxn>
              <a:cxn ang="0">
                <a:pos x="connsiteX2" y="connsiteY2"/>
              </a:cxn>
              <a:cxn ang="0">
                <a:pos x="connsiteX3" y="connsiteY3"/>
              </a:cxn>
            </a:cxnLst>
            <a:rect l="l" t="t" r="r" b="b"/>
            <a:pathLst>
              <a:path w="3811123" h="4123976">
                <a:moveTo>
                  <a:pt x="3811123" y="0"/>
                </a:moveTo>
                <a:lnTo>
                  <a:pt x="3811123" y="4123976"/>
                </a:lnTo>
                <a:lnTo>
                  <a:pt x="0" y="4123976"/>
                </a:lnTo>
                <a:lnTo>
                  <a:pt x="0" y="0"/>
                </a:lnTo>
                <a:close/>
              </a:path>
            </a:pathLst>
          </a:custGeom>
        </p:spPr>
      </p:pic>
      <p:pic>
        <p:nvPicPr>
          <p:cNvPr id="18" name="图片 17"/>
          <p:cNvPicPr>
            <a:picLocks noChangeAspect="1"/>
          </p:cNvPicPr>
          <p:nvPr>
            <p:custDataLst>
              <p:tags r:id="rId11"/>
            </p:custDataLst>
          </p:nvPr>
        </p:nvPicPr>
        <p:blipFill>
          <a:blip r:embed="rId12" cstate="email"/>
          <a:srcRect/>
          <a:stretch>
            <a:fillRect/>
          </a:stretch>
        </p:blipFill>
        <p:spPr>
          <a:xfrm>
            <a:off x="-9602" y="0"/>
            <a:ext cx="3399889" cy="3534322"/>
          </a:xfrm>
          <a:custGeom>
            <a:avLst/>
            <a:gdLst>
              <a:gd name="connsiteX0" fmla="*/ 0 w 3399889"/>
              <a:gd name="connsiteY0" fmla="*/ 0 h 3534322"/>
              <a:gd name="connsiteX1" fmla="*/ 3399889 w 3399889"/>
              <a:gd name="connsiteY1" fmla="*/ 0 h 3534322"/>
              <a:gd name="connsiteX2" fmla="*/ 3399889 w 3399889"/>
              <a:gd name="connsiteY2" fmla="*/ 3534322 h 3534322"/>
              <a:gd name="connsiteX3" fmla="*/ 0 w 3399889"/>
              <a:gd name="connsiteY3" fmla="*/ 3534322 h 3534322"/>
            </a:gdLst>
            <a:ahLst/>
            <a:cxnLst>
              <a:cxn ang="0">
                <a:pos x="connsiteX0" y="connsiteY0"/>
              </a:cxn>
              <a:cxn ang="0">
                <a:pos x="connsiteX1" y="connsiteY1"/>
              </a:cxn>
              <a:cxn ang="0">
                <a:pos x="connsiteX2" y="connsiteY2"/>
              </a:cxn>
              <a:cxn ang="0">
                <a:pos x="connsiteX3" y="connsiteY3"/>
              </a:cxn>
            </a:cxnLst>
            <a:rect l="l" t="t" r="r" b="b"/>
            <a:pathLst>
              <a:path w="3399889" h="3534322">
                <a:moveTo>
                  <a:pt x="0" y="0"/>
                </a:moveTo>
                <a:lnTo>
                  <a:pt x="3399889" y="0"/>
                </a:lnTo>
                <a:lnTo>
                  <a:pt x="3399889" y="3534322"/>
                </a:lnTo>
                <a:lnTo>
                  <a:pt x="0" y="3534322"/>
                </a:lnTo>
                <a:close/>
              </a:path>
            </a:pathLst>
          </a:cu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Microsoft YaHei"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Microsoft YaHei" panose="020B0503020204020204" pitchFamily="34" charset="-122"/>
              </a:defRPr>
            </a:lvl1pPr>
            <a:lvl2pPr>
              <a:defRPr baseline="0">
                <a:solidFill>
                  <a:schemeClr val="tx1"/>
                </a:solidFill>
                <a:latin typeface="Arial" panose="020B0604020202020204" pitchFamily="34" charset="0"/>
                <a:ea typeface="Microsoft YaHei" panose="020B0503020204020204" pitchFamily="34" charset="-122"/>
              </a:defRPr>
            </a:lvl2pPr>
            <a:lvl3pPr>
              <a:defRPr baseline="0">
                <a:solidFill>
                  <a:schemeClr val="tx1"/>
                </a:solidFill>
                <a:latin typeface="Arial" panose="020B0604020202020204" pitchFamily="34" charset="0"/>
                <a:ea typeface="Microsoft YaHei" panose="020B0503020204020204" pitchFamily="34" charset="-122"/>
              </a:defRPr>
            </a:lvl3pPr>
            <a:lvl4pPr>
              <a:defRPr baseline="0">
                <a:solidFill>
                  <a:schemeClr val="tx1"/>
                </a:solidFill>
                <a:latin typeface="Arial" panose="020B0604020202020204" pitchFamily="34" charset="0"/>
                <a:ea typeface="Microsoft YaHei" panose="020B0503020204020204" pitchFamily="34" charset="-122"/>
              </a:defRPr>
            </a:lvl4pPr>
            <a:lvl5pPr>
              <a:defRPr baseline="0">
                <a:solidFill>
                  <a:schemeClr val="tx1"/>
                </a:solidFill>
                <a:latin typeface="Arial" panose="020B0604020202020204" pitchFamily="34" charset="0"/>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Microsoft YaHei" panose="020B0503020204020204" pitchFamily="34" charset="-122"/>
              </a:defRPr>
            </a:lvl1pPr>
          </a:lstStyle>
          <a:p>
            <a:pPr lvl="0"/>
            <a:r>
              <a:rPr lang="zh-CN" altLang="en-US" dirty="0"/>
              <a:t>单击此处编辑母版文本样式</a:t>
            </a:r>
            <a:endParaRPr lang="zh-CN" altLang="en-US" dirty="0"/>
          </a:p>
        </p:txBody>
      </p:sp>
      <p:pic>
        <p:nvPicPr>
          <p:cNvPr id="16" name="图片 15"/>
          <p:cNvPicPr>
            <a:picLocks noChangeAspect="1"/>
          </p:cNvPicPr>
          <p:nvPr>
            <p:custDataLst>
              <p:tags r:id="rId9"/>
            </p:custDataLst>
          </p:nvPr>
        </p:nvPicPr>
        <p:blipFill>
          <a:blip r:embed="rId10" cstate="email"/>
          <a:srcRect/>
          <a:stretch>
            <a:fillRect/>
          </a:stretch>
        </p:blipFill>
        <p:spPr>
          <a:xfrm flipH="1">
            <a:off x="8610600" y="0"/>
            <a:ext cx="3581400" cy="3516636"/>
          </a:xfrm>
          <a:custGeom>
            <a:avLst/>
            <a:gdLst>
              <a:gd name="connsiteX0" fmla="*/ 3581400 w 3581400"/>
              <a:gd name="connsiteY0" fmla="*/ 0 h 3516636"/>
              <a:gd name="connsiteX1" fmla="*/ 0 w 3581400"/>
              <a:gd name="connsiteY1" fmla="*/ 0 h 3516636"/>
              <a:gd name="connsiteX2" fmla="*/ 0 w 3581400"/>
              <a:gd name="connsiteY2" fmla="*/ 3516636 h 3516636"/>
              <a:gd name="connsiteX3" fmla="*/ 3581400 w 3581400"/>
              <a:gd name="connsiteY3" fmla="*/ 3516636 h 3516636"/>
            </a:gdLst>
            <a:ahLst/>
            <a:cxnLst>
              <a:cxn ang="0">
                <a:pos x="connsiteX0" y="connsiteY0"/>
              </a:cxn>
              <a:cxn ang="0">
                <a:pos x="connsiteX1" y="connsiteY1"/>
              </a:cxn>
              <a:cxn ang="0">
                <a:pos x="connsiteX2" y="connsiteY2"/>
              </a:cxn>
              <a:cxn ang="0">
                <a:pos x="connsiteX3" y="connsiteY3"/>
              </a:cxn>
            </a:cxnLst>
            <a:rect l="l" t="t" r="r" b="b"/>
            <a:pathLst>
              <a:path w="3581400" h="3516636">
                <a:moveTo>
                  <a:pt x="3581400" y="0"/>
                </a:moveTo>
                <a:lnTo>
                  <a:pt x="0" y="0"/>
                </a:lnTo>
                <a:lnTo>
                  <a:pt x="0" y="3516636"/>
                </a:lnTo>
                <a:lnTo>
                  <a:pt x="3581400" y="3516636"/>
                </a:lnTo>
                <a:close/>
              </a:path>
            </a:pathLst>
          </a:custGeom>
        </p:spPr>
      </p:pic>
      <p:pic>
        <p:nvPicPr>
          <p:cNvPr id="19" name="图片 18"/>
          <p:cNvPicPr>
            <a:picLocks noChangeAspect="1"/>
          </p:cNvPicPr>
          <p:nvPr>
            <p:custDataLst>
              <p:tags r:id="rId11"/>
            </p:custDataLst>
          </p:nvPr>
        </p:nvPicPr>
        <p:blipFill>
          <a:blip r:embed="rId12" cstate="email"/>
          <a:srcRect/>
          <a:stretch>
            <a:fillRect/>
          </a:stretch>
        </p:blipFill>
        <p:spPr>
          <a:xfrm rot="5400000" flipH="1">
            <a:off x="30163" y="-36162"/>
            <a:ext cx="3503341" cy="3575667"/>
          </a:xfrm>
          <a:custGeom>
            <a:avLst/>
            <a:gdLst>
              <a:gd name="connsiteX0" fmla="*/ 3503341 w 3503341"/>
              <a:gd name="connsiteY0" fmla="*/ 3575667 h 3575667"/>
              <a:gd name="connsiteX1" fmla="*/ 3503341 w 3503341"/>
              <a:gd name="connsiteY1" fmla="*/ 0 h 3575667"/>
              <a:gd name="connsiteX2" fmla="*/ 0 w 3503341"/>
              <a:gd name="connsiteY2" fmla="*/ 0 h 3575667"/>
              <a:gd name="connsiteX3" fmla="*/ 0 w 3503341"/>
              <a:gd name="connsiteY3" fmla="*/ 3575667 h 3575667"/>
            </a:gdLst>
            <a:ahLst/>
            <a:cxnLst>
              <a:cxn ang="0">
                <a:pos x="connsiteX0" y="connsiteY0"/>
              </a:cxn>
              <a:cxn ang="0">
                <a:pos x="connsiteX1" y="connsiteY1"/>
              </a:cxn>
              <a:cxn ang="0">
                <a:pos x="connsiteX2" y="connsiteY2"/>
              </a:cxn>
              <a:cxn ang="0">
                <a:pos x="connsiteX3" y="connsiteY3"/>
              </a:cxn>
            </a:cxnLst>
            <a:rect l="l" t="t" r="r" b="b"/>
            <a:pathLst>
              <a:path w="3503341" h="3575667">
                <a:moveTo>
                  <a:pt x="3503341" y="3575667"/>
                </a:moveTo>
                <a:lnTo>
                  <a:pt x="3503341" y="0"/>
                </a:lnTo>
                <a:lnTo>
                  <a:pt x="0" y="0"/>
                </a:lnTo>
                <a:lnTo>
                  <a:pt x="0" y="3575667"/>
                </a:lnTo>
                <a:close/>
              </a:path>
            </a:pathLst>
          </a:cu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Microsoft YaHei"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Microsoft YaHei" panose="020B0503020204020204" pitchFamily="34" charset="-122"/>
              </a:defRPr>
            </a:lvl1pPr>
            <a:lvl2pPr>
              <a:defRPr baseline="0">
                <a:solidFill>
                  <a:schemeClr val="tx1"/>
                </a:solidFill>
                <a:latin typeface="Arial" panose="020B0604020202020204" pitchFamily="34" charset="0"/>
                <a:ea typeface="Microsoft YaHei" panose="020B0503020204020204" pitchFamily="34" charset="-122"/>
              </a:defRPr>
            </a:lvl2pPr>
            <a:lvl3pPr>
              <a:defRPr baseline="0">
                <a:solidFill>
                  <a:schemeClr val="tx1"/>
                </a:solidFill>
                <a:latin typeface="Arial" panose="020B0604020202020204" pitchFamily="34" charset="0"/>
                <a:ea typeface="Microsoft YaHei" panose="020B0503020204020204" pitchFamily="34" charset="-122"/>
              </a:defRPr>
            </a:lvl3pPr>
            <a:lvl4pPr>
              <a:defRPr baseline="0">
                <a:solidFill>
                  <a:schemeClr val="tx1"/>
                </a:solidFill>
                <a:latin typeface="Arial" panose="020B0604020202020204" pitchFamily="34" charset="0"/>
                <a:ea typeface="Microsoft YaHei" panose="020B0503020204020204" pitchFamily="34" charset="-122"/>
              </a:defRPr>
            </a:lvl4pPr>
            <a:lvl5pPr>
              <a:defRPr baseline="0">
                <a:solidFill>
                  <a:schemeClr val="tx1"/>
                </a:solidFill>
                <a:latin typeface="Arial" panose="020B0604020202020204" pitchFamily="34" charset="0"/>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Microsoft YaHei" panose="020B0503020204020204" pitchFamily="34" charset="-122"/>
              </a:defRPr>
            </a:lvl1pPr>
            <a:lvl2pPr>
              <a:defRPr baseline="0">
                <a:solidFill>
                  <a:schemeClr val="tx1"/>
                </a:solidFill>
                <a:latin typeface="Arial" panose="020B0604020202020204" pitchFamily="34" charset="0"/>
                <a:ea typeface="Microsoft YaHei" panose="020B0503020204020204" pitchFamily="34" charset="-122"/>
              </a:defRPr>
            </a:lvl2pPr>
            <a:lvl3pPr>
              <a:defRPr baseline="0">
                <a:solidFill>
                  <a:schemeClr val="tx1"/>
                </a:solidFill>
                <a:latin typeface="Arial" panose="020B0604020202020204" pitchFamily="34" charset="0"/>
                <a:ea typeface="Microsoft YaHei" panose="020B0503020204020204" pitchFamily="34" charset="-122"/>
              </a:defRPr>
            </a:lvl3pPr>
            <a:lvl4pPr>
              <a:defRPr baseline="0">
                <a:solidFill>
                  <a:schemeClr val="tx1"/>
                </a:solidFill>
                <a:latin typeface="Arial" panose="020B0604020202020204" pitchFamily="34" charset="0"/>
                <a:ea typeface="Microsoft YaHei" panose="020B0503020204020204" pitchFamily="34" charset="-122"/>
              </a:defRPr>
            </a:lvl4pPr>
            <a:lvl5pPr>
              <a:defRPr baseline="0">
                <a:solidFill>
                  <a:schemeClr val="tx1"/>
                </a:solidFill>
                <a:latin typeface="Arial" panose="020B0604020202020204" pitchFamily="34" charset="0"/>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Microsoft YaHei"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Microsoft YaHei" panose="020B0503020204020204" pitchFamily="3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p:custDataLst>
              <p:tags r:id="rId11"/>
            </p:custDataLst>
          </p:nvPr>
        </p:nvPicPr>
        <p:blipFill>
          <a:blip r:embed="rId12" cstate="email"/>
          <a:srcRect/>
          <a:stretch>
            <a:fillRect/>
          </a:stretch>
        </p:blipFill>
        <p:spPr>
          <a:xfrm rot="1301705" flipH="1">
            <a:off x="10076764" y="-236219"/>
            <a:ext cx="2617947" cy="2218146"/>
          </a:xfrm>
          <a:custGeom>
            <a:avLst/>
            <a:gdLst>
              <a:gd name="connsiteX0" fmla="*/ 2617947 w 2617947"/>
              <a:gd name="connsiteY0" fmla="*/ 690450 h 2218146"/>
              <a:gd name="connsiteX1" fmla="*/ 882488 w 2617947"/>
              <a:gd name="connsiteY1" fmla="*/ 0 h 2218146"/>
              <a:gd name="connsiteX2" fmla="*/ 0 w 2617947"/>
              <a:gd name="connsiteY2" fmla="*/ 2218146 h 2218146"/>
              <a:gd name="connsiteX3" fmla="*/ 2617947 w 2617947"/>
              <a:gd name="connsiteY3" fmla="*/ 2218146 h 2218146"/>
            </a:gdLst>
            <a:ahLst/>
            <a:cxnLst>
              <a:cxn ang="0">
                <a:pos x="connsiteX0" y="connsiteY0"/>
              </a:cxn>
              <a:cxn ang="0">
                <a:pos x="connsiteX1" y="connsiteY1"/>
              </a:cxn>
              <a:cxn ang="0">
                <a:pos x="connsiteX2" y="connsiteY2"/>
              </a:cxn>
              <a:cxn ang="0">
                <a:pos x="connsiteX3" y="connsiteY3"/>
              </a:cxn>
            </a:cxnLst>
            <a:rect l="l" t="t" r="r" b="b"/>
            <a:pathLst>
              <a:path w="2617947" h="2218146">
                <a:moveTo>
                  <a:pt x="2617947" y="690450"/>
                </a:moveTo>
                <a:lnTo>
                  <a:pt x="882488" y="0"/>
                </a:lnTo>
                <a:lnTo>
                  <a:pt x="0" y="2218146"/>
                </a:lnTo>
                <a:lnTo>
                  <a:pt x="2617947" y="2218146"/>
                </a:lnTo>
                <a:close/>
              </a:path>
            </a:pathLst>
          </a:cu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Microsoft YaHei"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Microsoft YaHei" panose="020B0503020204020204" pitchFamily="34" charset="-122"/>
              </a:defRPr>
            </a:lvl1pPr>
          </a:lstStyle>
          <a:p>
            <a:pPr lvl="0"/>
            <a:r>
              <a:rPr lang="zh-CN" altLang="en-US" dirty="0"/>
              <a:t>单击此处编辑母版文本样式</a:t>
            </a:r>
            <a:endParaRPr lang="zh-CN" altLang="en-US" dirty="0"/>
          </a:p>
        </p:txBody>
      </p:sp>
      <p:pic>
        <p:nvPicPr>
          <p:cNvPr id="8" name="图片 7"/>
          <p:cNvPicPr>
            <a:picLocks noChangeAspect="1"/>
          </p:cNvPicPr>
          <p:nvPr>
            <p:custDataLst>
              <p:tags r:id="rId8"/>
            </p:custDataLst>
          </p:nvPr>
        </p:nvPicPr>
        <p:blipFill>
          <a:blip r:embed="rId9" cstate="email"/>
          <a:stretch>
            <a:fillRect/>
          </a:stretch>
        </p:blipFill>
        <p:spPr>
          <a:xfrm rot="19923685">
            <a:off x="8605880" y="2818892"/>
            <a:ext cx="3327988" cy="30897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icrosoft YaHei" panose="020B0503020204020204" pitchFamily="34" charset="-122"/>
                <a:ea typeface="Microsoft YaHei"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email"/>
          <a:srcRect r="-1"/>
          <a:stretch>
            <a:fillRect/>
          </a:stretch>
        </p:blipFill>
        <p:spPr>
          <a:xfrm>
            <a:off x="0" y="0"/>
            <a:ext cx="5994400" cy="6858000"/>
          </a:xfrm>
          <a:prstGeom prst="rect">
            <a:avLst/>
          </a:prstGeom>
        </p:spPr>
      </p:pic>
      <p:sp>
        <p:nvSpPr>
          <p:cNvPr id="2" name="标题 1"/>
          <p:cNvSpPr>
            <a:spLocks noGrp="1"/>
          </p:cNvSpPr>
          <p:nvPr>
            <p:ph type="title" hasCustomPrompt="1"/>
            <p:custDataLst>
              <p:tags r:id="rId4"/>
            </p:custDataLst>
          </p:nvPr>
        </p:nvSpPr>
        <p:spPr>
          <a:xfrm>
            <a:off x="7028115" y="1051200"/>
            <a:ext cx="3711965" cy="1126800"/>
          </a:xfrm>
        </p:spPr>
        <p:txBody>
          <a:bodyPr lIns="91440" tIns="45720" rIns="91440" bIns="45720" anchor="b" anchorCtr="0">
            <a:normAutofit/>
          </a:bodyPr>
          <a:lstStyle>
            <a:lvl1pPr algn="ctr">
              <a:defRPr sz="6000" u="none" strike="noStrike" kern="1200" cap="none" spc="300" normalizeH="0" baseline="0">
                <a:solidFill>
                  <a:schemeClr val="tx1">
                    <a:lumMod val="75000"/>
                    <a:lumOff val="25000"/>
                  </a:schemeClr>
                </a:solidFill>
                <a:uFillTx/>
                <a:latin typeface="Microsoft YaHei" panose="020B0503020204020204" pitchFamily="34" charset="-122"/>
                <a:ea typeface="Microsoft YaHei" panose="020B0503020204020204" pitchFamily="34"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5"/>
            </p:custDataLst>
          </p:nvPr>
        </p:nvSpPr>
        <p:spPr>
          <a:xfrm>
            <a:off x="7411079" y="2365200"/>
            <a:ext cx="2944800" cy="496800"/>
          </a:xfrm>
        </p:spPr>
        <p:txBody>
          <a:bodyPr lIns="91440" tIns="45720" rIns="91440" bIns="45720">
            <a:normAutofit/>
          </a:bodyPr>
          <a:lstStyle>
            <a:lvl1pPr marL="0" indent="0" algn="ctr" eaLnBrk="1" fontAlgn="auto" latinLnBrk="0" hangingPunct="1">
              <a:lnSpc>
                <a:spcPct val="100000"/>
              </a:lnSpc>
              <a:spcAft>
                <a:spcPts val="0"/>
              </a:spcAft>
              <a:buNone/>
              <a:defRPr kumimoji="0" lang="zh-CN" altLang="en-US" sz="2400" b="0" i="0" u="none" strike="noStrike" kern="1200" cap="none" spc="100" normalizeH="0" baseline="0" noProof="1">
                <a:solidFill>
                  <a:schemeClr val="tx1">
                    <a:lumMod val="75000"/>
                    <a:lumOff val="25000"/>
                  </a:schemeClr>
                </a:solidFill>
                <a:uFillTx/>
                <a:latin typeface="Microsoft YaHei" panose="020B0503020204020204" pitchFamily="34" charset="-122"/>
                <a:ea typeface="Microsoft YaHei"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icrosoft YaHei" panose="020B0503020204020204" pitchFamily="34" charset="-122"/>
                <a:ea typeface="Microsoft YaHei"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Microsoft YaHei" panose="020B0503020204020204" pitchFamily="34" charset="-122"/>
                <a:ea typeface="Microsoft YaHei" panose="020B0503020204020204" pitchFamily="34" charset="-122"/>
              </a:defRPr>
            </a:lvl1pPr>
            <a:lvl2pPr>
              <a:defRPr sz="1600">
                <a:latin typeface="Microsoft YaHei" panose="020B0503020204020204" pitchFamily="34" charset="-122"/>
                <a:ea typeface="Microsoft YaHei" panose="020B0503020204020204" pitchFamily="34" charset="-122"/>
              </a:defRPr>
            </a:lvl2pPr>
            <a:lvl3pPr>
              <a:defRPr sz="1600">
                <a:latin typeface="Microsoft YaHei" panose="020B0503020204020204" pitchFamily="34" charset="-122"/>
                <a:ea typeface="Microsoft YaHei" panose="020B0503020204020204" pitchFamily="34" charset="-122"/>
              </a:defRPr>
            </a:lvl3pPr>
            <a:lvl4pPr>
              <a:defRPr sz="1600">
                <a:latin typeface="Microsoft YaHei" panose="020B0503020204020204" pitchFamily="34" charset="-122"/>
                <a:ea typeface="Microsoft YaHei" panose="020B0503020204020204" pitchFamily="34" charset="-122"/>
              </a:defRPr>
            </a:lvl4pPr>
            <a:lvl5pPr>
              <a:defRPr sz="1600">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icrosoft YaHei" panose="020B0503020204020204" pitchFamily="34" charset="-122"/>
                <a:ea typeface="Microsoft YaHei"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Microsoft YaHei" panose="020B0503020204020204" pitchFamily="34" charset="-122"/>
                <a:ea typeface="Microsoft YaHe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45004" y="254000"/>
            <a:ext cx="11701992" cy="6350000"/>
          </a:xfrm>
          <a:prstGeom prst="rect">
            <a:avLst/>
          </a:prstGeom>
          <a:noFill/>
          <a:ln w="57150">
            <a:solidFill>
              <a:srgbClr val="3E64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p:cNvPicPr>
            <a:picLocks noChangeAspect="1"/>
          </p:cNvPicPr>
          <p:nvPr>
            <p:custDataLst>
              <p:tags r:id="rId3"/>
            </p:custDataLst>
          </p:nvPr>
        </p:nvPicPr>
        <p:blipFill rotWithShape="1">
          <a:blip r:embed="rId4" cstate="email"/>
          <a:srcRect/>
          <a:stretch>
            <a:fillRect/>
          </a:stretch>
        </p:blipFill>
        <p:spPr>
          <a:xfrm>
            <a:off x="6697834" y="820329"/>
            <a:ext cx="5494167" cy="6037671"/>
          </a:xfrm>
          <a:prstGeom prst="rect">
            <a:avLst/>
          </a:prstGeom>
        </p:spPr>
      </p:pic>
      <p:pic>
        <p:nvPicPr>
          <p:cNvPr id="8" name="图片 7"/>
          <p:cNvPicPr>
            <a:picLocks noChangeAspect="1"/>
          </p:cNvPicPr>
          <p:nvPr>
            <p:custDataLst>
              <p:tags r:id="rId5"/>
            </p:custDataLst>
          </p:nvPr>
        </p:nvPicPr>
        <p:blipFill rotWithShape="1">
          <a:blip r:embed="rId6" cstate="email"/>
          <a:srcRect/>
          <a:stretch>
            <a:fillRect/>
          </a:stretch>
        </p:blipFill>
        <p:spPr>
          <a:xfrm>
            <a:off x="0" y="-1"/>
            <a:ext cx="4655458" cy="4770775"/>
          </a:xfrm>
          <a:prstGeom prst="rect">
            <a:avLst/>
          </a:prstGeom>
        </p:spPr>
      </p:pic>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icrosoft YaHei" panose="020B0503020204020204" pitchFamily="34" charset="-122"/>
                <a:ea typeface="Microsoft YaHei"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Microsoft YaHei" panose="020B0503020204020204" pitchFamily="34" charset="-122"/>
                <a:ea typeface="Microsoft YaHei"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icrosoft YaHei" panose="020B0503020204020204" pitchFamily="34" charset="-122"/>
                <a:ea typeface="Microsoft YaHei"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icrosoft YaHei" panose="020B0503020204020204" pitchFamily="34" charset="-122"/>
                <a:ea typeface="Microsoft YaHei"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Microsoft YaHei" panose="020B0503020204020204" pitchFamily="34" charset="-122"/>
                <a:ea typeface="Microsoft YaHei" panose="020B0503020204020204" pitchFamily="34" charset="-122"/>
              </a:defRPr>
            </a:lvl1pPr>
            <a:lvl2pPr indent="0" eaLnBrk="1" fontAlgn="auto" latinLnBrk="0" hangingPunct="1">
              <a:defRPr>
                <a:latin typeface="Microsoft YaHei" panose="020B0503020204020204" pitchFamily="34" charset="-122"/>
                <a:ea typeface="Microsoft YaHei" panose="020B0503020204020204" pitchFamily="34" charset="-122"/>
              </a:defRPr>
            </a:lvl2pPr>
            <a:lvl3pPr indent="0" eaLnBrk="1" fontAlgn="auto" latinLnBrk="0" hangingPunct="1">
              <a:defRPr>
                <a:latin typeface="Microsoft YaHei" panose="020B0503020204020204" pitchFamily="34" charset="-122"/>
                <a:ea typeface="Microsoft YaHei" panose="020B0503020204020204" pitchFamily="34" charset="-122"/>
              </a:defRPr>
            </a:lvl3pPr>
            <a:lvl4pPr indent="0" eaLnBrk="1" fontAlgn="auto" latinLnBrk="0" hangingPunct="1">
              <a:defRPr>
                <a:latin typeface="Microsoft YaHei" panose="020B0503020204020204" pitchFamily="34" charset="-122"/>
                <a:ea typeface="Microsoft YaHei" panose="020B0503020204020204" pitchFamily="34" charset="-122"/>
              </a:defRPr>
            </a:lvl4pPr>
            <a:lvl5pPr indent="0" eaLnBrk="1" fontAlgn="auto" latinLnBrk="0" hangingPunct="1">
              <a:defRPr>
                <a:latin typeface="Microsoft YaHei" panose="020B0503020204020204" pitchFamily="34" charset="-122"/>
                <a:ea typeface="Microsoft YaHei"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26.xml"/><Relationship Id="rId23" Type="http://schemas.openxmlformats.org/officeDocument/2006/relationships/tags" Target="../tags/tag125.xml"/><Relationship Id="rId22" Type="http://schemas.openxmlformats.org/officeDocument/2006/relationships/tags" Target="../tags/tag124.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slideLayout" Target="../slideLayouts/slideLayout2.xml"/><Relationship Id="rId19" Type="http://schemas.openxmlformats.org/officeDocument/2006/relationships/tags" Target="../tags/tag12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Microsoft YaHei" panose="020B0503020204020204" pitchFamily="34" charset="-122"/>
          <a:ea typeface="Microsoft YaHei"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icrosoft YaHei" panose="020B0503020204020204" pitchFamily="34" charset="-122"/>
          <a:ea typeface="Microsoft YaHei"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icrosoft YaHei" panose="020B0503020204020204" pitchFamily="34" charset="-122"/>
          <a:ea typeface="Microsoft YaHei"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icrosoft YaHei" panose="020B0503020204020204" pitchFamily="34" charset="-122"/>
          <a:ea typeface="Microsoft YaHei"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icrosoft YaHei" panose="020B0503020204020204" pitchFamily="34" charset="-122"/>
          <a:ea typeface="Microsoft YaHei"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ags" Target="../tags/tag132.xml"/><Relationship Id="rId1" Type="http://schemas.openxmlformats.org/officeDocument/2006/relationships/tags" Target="../tags/tag13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133.xml"/><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image" Target="../media/image19.png"/><Relationship Id="rId2" Type="http://schemas.openxmlformats.org/officeDocument/2006/relationships/tags" Target="../tags/tag136.xml"/><Relationship Id="rId1" Type="http://schemas.openxmlformats.org/officeDocument/2006/relationships/tags" Target="../tags/tag135.xml"/></Relationships>
</file>

<file path=ppt/slides/_rels/slide6.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tags" Target="../tags/tag140.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tags" Target="../tags/tag155.xml"/><Relationship Id="rId1" Type="http://schemas.openxmlformats.org/officeDocument/2006/relationships/tags" Target="../tags/tag15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876127" y="1652240"/>
            <a:ext cx="2439740" cy="980158"/>
          </a:xfrm>
          <a:prstGeom prst="rect">
            <a:avLst/>
          </a:prstGeom>
          <a:noFill/>
        </p:spPr>
        <p:txBody>
          <a:bodyPr wrap="square" rtlCol="0" anchor="ctr">
            <a:normAutofit/>
          </a:bodyPr>
          <a:p>
            <a:pPr algn="ctr"/>
            <a:endParaRPr lang="zh-CN" altLang="en-US" sz="5400" dirty="0">
              <a:solidFill>
                <a:schemeClr val="tx1">
                  <a:lumMod val="75000"/>
                  <a:lumOff val="25000"/>
                </a:schemeClr>
              </a:solidFill>
              <a:latin typeface="Arial" panose="020B0604020202020204" pitchFamily="34" charset="0"/>
              <a:ea typeface="Microsoft YaHei" panose="020B0503020204020204" pitchFamily="34" charset="-122"/>
            </a:endParaRPr>
          </a:p>
        </p:txBody>
      </p:sp>
      <p:sp>
        <p:nvSpPr>
          <p:cNvPr id="4" name="标题 3"/>
          <p:cNvSpPr>
            <a:spLocks noGrp="1"/>
          </p:cNvSpPr>
          <p:nvPr>
            <p:ph type="ctrTitle"/>
            <p:custDataLst>
              <p:tags r:id="rId2"/>
            </p:custDataLst>
          </p:nvPr>
        </p:nvSpPr>
        <p:spPr/>
        <p:txBody>
          <a:bodyPr>
            <a:normAutofit fontScale="90000"/>
          </a:bodyPr>
          <a:p>
            <a:r>
              <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How to </a:t>
            </a:r>
            <a:r>
              <a:rPr lang="en-US" altLang="zh-CN"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R</a:t>
            </a:r>
            <a:r>
              <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educe </a:t>
            </a:r>
            <a:r>
              <a:rPr lang="en-US" altLang="zh-CN"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A</a:t>
            </a:r>
            <a:r>
              <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ir </a:t>
            </a:r>
            <a:r>
              <a:rPr lang="en-US" altLang="zh-CN"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P</a:t>
            </a:r>
            <a:r>
              <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ollution </a:t>
            </a:r>
            <a:r>
              <a:rPr lang="en-US" altLang="zh-CN"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C</a:t>
            </a:r>
            <a:r>
              <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aused by </a:t>
            </a:r>
            <a:r>
              <a:rPr lang="en-US" altLang="zh-CN"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C</a:t>
            </a:r>
            <a:r>
              <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ar </a:t>
            </a:r>
            <a:r>
              <a:rPr lang="en-US" altLang="zh-CN"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E</a:t>
            </a:r>
            <a:r>
              <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xhaust</a:t>
            </a:r>
            <a:endParaRPr lang="zh-CN" altLang="en-US" sz="5335">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endParaRPr>
          </a:p>
        </p:txBody>
      </p:sp>
      <p:sp>
        <p:nvSpPr>
          <p:cNvPr id="5" name="副标题 4"/>
          <p:cNvSpPr>
            <a:spLocks noGrp="1"/>
          </p:cNvSpPr>
          <p:nvPr>
            <p:ph type="subTitle" idx="1"/>
            <p:custDataLst>
              <p:tags r:id="rId3"/>
            </p:custDataLst>
          </p:nvPr>
        </p:nvSpPr>
        <p:spPr>
          <a:xfrm>
            <a:off x="6851650" y="4539615"/>
            <a:ext cx="3236595" cy="694690"/>
          </a:xfrm>
        </p:spPr>
        <p:txBody>
          <a:bodyPr>
            <a:noAutofit/>
          </a:bodyPr>
          <a:p>
            <a:r>
              <a:rPr lang="en-US" altLang="zh-CN" sz="17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EDCI 337 - A01</a:t>
            </a:r>
            <a:endParaRPr lang="en-US" altLang="zh-CN" sz="17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r>
              <a:rPr lang="en-US" altLang="zh-CN" sz="17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Yiran Cao</a:t>
            </a:r>
            <a:endParaRPr lang="en-US" altLang="zh-CN" sz="17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896610" y="2102485"/>
            <a:ext cx="5894705" cy="1773555"/>
          </a:xfrm>
        </p:spPr>
        <p:txBody>
          <a:bodyPr>
            <a:normAutofit fontScale="90000"/>
          </a:bodyPr>
          <a:lstStyle/>
          <a:p>
            <a:r>
              <a:rPr lang="zh-CN" altLang="en-US" sz="5335">
                <a:solidFill>
                  <a:schemeClr val="accent1"/>
                </a:solidFill>
                <a:effectLst>
                  <a:outerShdw blurRad="38100" dist="25400" dir="5400000" algn="ctr" rotWithShape="0">
                    <a:srgbClr val="6E747A">
                      <a:alpha val="43000"/>
                    </a:srgbClr>
                  </a:outerShdw>
                </a:effectLst>
                <a:latin typeface="+mj-lt"/>
                <a:cs typeface="+mj-lt"/>
              </a:rPr>
              <a:t>Why do I think this topic is important?</a:t>
            </a:r>
            <a:endParaRPr lang="zh-CN" altLang="en-US" sz="5335">
              <a:solidFill>
                <a:schemeClr val="accent1"/>
              </a:solidFill>
              <a:effectLst>
                <a:outerShdw blurRad="38100" dist="25400" dir="5400000" algn="ctr" rotWithShape="0">
                  <a:srgbClr val="6E747A">
                    <a:alpha val="43000"/>
                  </a:srgbClr>
                </a:outerShdw>
              </a:effectLst>
              <a:latin typeface="+mj-lt"/>
              <a:cs typeface="+mj-lt"/>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nvSpPr>
        <p:spPr>
          <a:xfrm>
            <a:off x="2968625" y="1344295"/>
            <a:ext cx="7083425" cy="132207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pPr algn="ctr"/>
            <a:r>
              <a:rPr lang="en-US" altLang="zh-CN" sz="4000">
                <a:solidFill>
                  <a:schemeClr val="accent3"/>
                </a:solidFill>
                <a:effectLst/>
                <a:sym typeface="+mn-ea"/>
              </a:rPr>
              <a:t>Replace Gasoline Cars with Electric Cars</a:t>
            </a:r>
            <a:endParaRPr lang="en-US" altLang="zh-CN" sz="4000">
              <a:solidFill>
                <a:schemeClr val="accent3"/>
              </a:solidFill>
              <a:effectLst/>
              <a:sym typeface="+mn-ea"/>
            </a:endParaRPr>
          </a:p>
        </p:txBody>
      </p:sp>
      <p:sp>
        <p:nvSpPr>
          <p:cNvPr id="4" name="文本框 3"/>
          <p:cNvSpPr txBox="1"/>
          <p:nvPr/>
        </p:nvSpPr>
        <p:spPr>
          <a:xfrm>
            <a:off x="4401185" y="411480"/>
            <a:ext cx="4218305" cy="1568450"/>
          </a:xfrm>
          <a:prstGeom prst="rect">
            <a:avLst/>
          </a:prstGeom>
          <a:noFill/>
        </p:spPr>
        <p:txBody>
          <a:bodyPr wrap="square" rtlCol="0">
            <a:spAutoFit/>
            <a:scene3d>
              <a:camera prst="orthographicFront"/>
              <a:lightRig rig="threePt" dir="t"/>
            </a:scene3d>
          </a:bodyPr>
          <a:p>
            <a:r>
              <a:rPr lang="en-US" altLang="zh-CN" sz="4800" b="1" u="sng">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cs typeface="+mj-lt"/>
                <a:sym typeface="+mn-ea"/>
              </a:rPr>
              <a:t>Topic:</a:t>
            </a:r>
            <a:endParaRPr lang="en-US" altLang="zh-CN" sz="4800" b="1" u="sng">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cs typeface="+mj-lt"/>
            </a:endParaRPr>
          </a:p>
          <a:p>
            <a:endParaRPr lang="en-US" altLang="zh-CN" sz="4800" b="1" u="sng">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cs typeface="+mj-lt"/>
            </a:endParaRPr>
          </a:p>
        </p:txBody>
      </p:sp>
      <p:pic>
        <p:nvPicPr>
          <p:cNvPr id="5" name="图片 4" descr="tommy-krombacher-Ax3_T5pNJ1k-unsplash"/>
          <p:cNvPicPr>
            <a:picLocks noChangeAspect="1"/>
          </p:cNvPicPr>
          <p:nvPr/>
        </p:nvPicPr>
        <p:blipFill>
          <a:blip r:embed="rId1"/>
          <a:stretch>
            <a:fillRect/>
          </a:stretch>
        </p:blipFill>
        <p:spPr>
          <a:xfrm>
            <a:off x="3972560" y="2752090"/>
            <a:ext cx="4782185" cy="3187700"/>
          </a:xfrm>
          <a:prstGeom prst="rect">
            <a:avLst/>
          </a:prstGeom>
        </p:spPr>
      </p:pic>
      <p:sp>
        <p:nvSpPr>
          <p:cNvPr id="6" name="文本框 5"/>
          <p:cNvSpPr txBox="1"/>
          <p:nvPr/>
        </p:nvSpPr>
        <p:spPr>
          <a:xfrm>
            <a:off x="322580" y="6175375"/>
            <a:ext cx="7535545" cy="368300"/>
          </a:xfrm>
          <a:prstGeom prst="rect">
            <a:avLst/>
          </a:prstGeom>
          <a:noFill/>
        </p:spPr>
        <p:txBody>
          <a:bodyPr wrap="square" rtlCol="0">
            <a:spAutoFit/>
          </a:bodyPr>
          <a:p>
            <a:r>
              <a:rPr lang="en-US" altLang="zh-CN" sz="1400"/>
              <a:t>Resource: Photo from Tommy Krombacher on Unsplash</a:t>
            </a:r>
            <a:r>
              <a:rPr lang="en-US" altLang="zh-CN"/>
              <a:t> </a:t>
            </a:r>
            <a:endParaRPr lang="en-US" altLang="zh-CN"/>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107305" y="643255"/>
            <a:ext cx="6204585" cy="3538220"/>
          </a:xfrm>
          <a:prstGeom prst="rect">
            <a:avLst/>
          </a:prstGeom>
          <a:noFill/>
        </p:spPr>
        <p:txBody>
          <a:bodyPr wrap="square" rtlCol="0">
            <a:spAutoFit/>
          </a:bodyPr>
          <a:p>
            <a:r>
              <a:rPr lang="en-US" altLang="zh-CN" sz="2800">
                <a:cs typeface="+mn-lt"/>
              </a:rPr>
              <a:t>“They found that </a:t>
            </a:r>
            <a:r>
              <a:rPr lang="zh-CN" altLang="en-US" sz="2800">
                <a:cs typeface="+mn-lt"/>
              </a:rPr>
              <a:t>twice as many deaths can be attributed to these emissions as are caused by accidents, although it is noted that the impact in terms of years of life lost is nevertheless greater for accidents” </a:t>
            </a:r>
            <a:endParaRPr lang="zh-CN" altLang="en-US" sz="2800">
              <a:cs typeface="+mn-lt"/>
            </a:endParaRPr>
          </a:p>
          <a:p>
            <a:r>
              <a:rPr lang="en-US" altLang="zh-CN" sz="2800">
                <a:cs typeface="+mn-lt"/>
              </a:rPr>
              <a:t>		</a:t>
            </a:r>
            <a:endParaRPr lang="en-US" altLang="zh-CN" sz="2800">
              <a:cs typeface="+mn-lt"/>
            </a:endParaRPr>
          </a:p>
          <a:p>
            <a:r>
              <a:rPr lang="en-US" altLang="zh-CN" sz="2800">
                <a:cs typeface="+mn-lt"/>
              </a:rPr>
              <a:t>		</a:t>
            </a:r>
            <a:r>
              <a:rPr lang="en-US" altLang="zh-CN" sz="2400">
                <a:cs typeface="+mn-lt"/>
              </a:rPr>
              <a:t>-  </a:t>
            </a:r>
            <a:r>
              <a:rPr lang="zh-CN" altLang="en-US" sz="2400">
                <a:cs typeface="+mn-lt"/>
              </a:rPr>
              <a:t>Smith, Axon, &amp; Darton, 2013</a:t>
            </a:r>
            <a:endParaRPr lang="zh-CN" altLang="en-US" sz="2400">
              <a:cs typeface="+mn-lt"/>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256822" y="249061"/>
            <a:ext cx="11678356" cy="6359877"/>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p:cNvPicPr>
            <a:picLocks noChangeAspect="1"/>
          </p:cNvPicPr>
          <p:nvPr>
            <p:custDataLst>
              <p:tags r:id="rId2"/>
            </p:custDataLst>
          </p:nvPr>
        </p:nvPicPr>
        <p:blipFill rotWithShape="1">
          <a:blip r:embed="rId3" cstate="email"/>
          <a:srcRect/>
          <a:stretch>
            <a:fillRect/>
          </a:stretch>
        </p:blipFill>
        <p:spPr>
          <a:xfrm>
            <a:off x="0" y="124"/>
            <a:ext cx="12192000" cy="6861686"/>
          </a:xfrm>
          <a:prstGeom prst="rect">
            <a:avLst/>
          </a:prstGeom>
        </p:spPr>
      </p:pic>
      <p:sp>
        <p:nvSpPr>
          <p:cNvPr id="8" name="文本框 7"/>
          <p:cNvSpPr txBox="1"/>
          <p:nvPr>
            <p:custDataLst>
              <p:tags r:id="rId4"/>
            </p:custDataLst>
          </p:nvPr>
        </p:nvSpPr>
        <p:spPr>
          <a:xfrm>
            <a:off x="1294763" y="872998"/>
            <a:ext cx="4286250" cy="830997"/>
          </a:xfrm>
          <a:prstGeom prst="rect">
            <a:avLst/>
          </a:prstGeom>
          <a:noFill/>
        </p:spPr>
        <p:txBody>
          <a:bodyPr wrap="square" rtlCol="0">
            <a:normAutofit fontScale="70000"/>
          </a:bodyPr>
          <a:lstStyle/>
          <a:p>
            <a:pPr algn="ctr"/>
            <a:r>
              <a:rPr lang="en-US" altLang="zh-CN" sz="4800" b="1" u="sng" spc="300" dirty="0">
                <a:solidFill>
                  <a:schemeClr val="accent1"/>
                </a:solidFill>
                <a:latin typeface="Arial" panose="020B0604020202020204" pitchFamily="34" charset="0"/>
                <a:ea typeface="Microsoft YaHei" panose="020B0503020204020204" pitchFamily="34" charset="-122"/>
              </a:rPr>
              <a:t>Electric Vehicles:</a:t>
            </a:r>
            <a:endParaRPr lang="en-US" altLang="zh-CN" sz="4800" b="1" u="sng" spc="300" dirty="0">
              <a:solidFill>
                <a:schemeClr val="accent1"/>
              </a:solidFill>
              <a:latin typeface="Arial" panose="020B0604020202020204" pitchFamily="34" charset="0"/>
              <a:ea typeface="Microsoft YaHei" panose="020B0503020204020204" pitchFamily="34" charset="-122"/>
            </a:endParaRPr>
          </a:p>
        </p:txBody>
      </p:sp>
      <p:sp>
        <p:nvSpPr>
          <p:cNvPr id="9" name="文本框 8"/>
          <p:cNvSpPr txBox="1"/>
          <p:nvPr>
            <p:custDataLst>
              <p:tags r:id="rId5"/>
            </p:custDataLst>
          </p:nvPr>
        </p:nvSpPr>
        <p:spPr>
          <a:xfrm>
            <a:off x="1294765" y="1710055"/>
            <a:ext cx="9697085" cy="3441700"/>
          </a:xfrm>
          <a:prstGeom prst="rect">
            <a:avLst/>
          </a:prstGeom>
          <a:noFill/>
        </p:spPr>
        <p:txBody>
          <a:bodyPr wrap="square" rtlCol="0">
            <a:normAutofit/>
          </a:bodyPr>
          <a:lstStyle>
            <a:defPPr>
              <a:defRPr lang="zh-CN"/>
            </a:defPPr>
            <a:lvl1pPr algn="ctr">
              <a:lnSpc>
                <a:spcPts val="3000"/>
              </a:lnSpc>
              <a:defRPr sz="2400" spc="100"/>
            </a:lvl1pPr>
          </a:lstStyle>
          <a:p>
            <a:pPr marL="342900" indent="-342900" algn="l">
              <a:lnSpc>
                <a:spcPct val="130000"/>
              </a:lnSpc>
              <a:buFont typeface="Wingdings" panose="05000000000000000000" charset="0"/>
              <a:buChar char="Ø"/>
            </a:pPr>
            <a:r>
              <a:rPr lang="en-US" altLang="zh-CN" sz="2200">
                <a:solidFill>
                  <a:schemeClr val="tx1">
                    <a:lumMod val="75000"/>
                    <a:lumOff val="25000"/>
                  </a:schemeClr>
                </a:solidFill>
                <a:cs typeface="+mn-lt"/>
                <a:sym typeface="+mn-ea"/>
              </a:rPr>
              <a:t>“</a:t>
            </a:r>
            <a:r>
              <a:rPr lang="zh-CN" altLang="en-US" sz="2200">
                <a:solidFill>
                  <a:schemeClr val="tx1">
                    <a:lumMod val="75000"/>
                    <a:lumOff val="25000"/>
                  </a:schemeClr>
                </a:solidFill>
                <a:cs typeface="+mn-lt"/>
              </a:rPr>
              <a:t>Ultimately the air-quality challenge will be solved 'at the tailpipe' by vehicle manufacturers and changes in vehicle use</a:t>
            </a:r>
            <a:r>
              <a:rPr lang="en-US" altLang="zh-CN" sz="2200">
                <a:solidFill>
                  <a:schemeClr val="tx1">
                    <a:lumMod val="75000"/>
                    <a:lumOff val="25000"/>
                  </a:schemeClr>
                </a:solidFill>
                <a:cs typeface="+mn-lt"/>
              </a:rPr>
              <a:t>”</a:t>
            </a:r>
            <a:endParaRPr lang="en-US" altLang="zh-CN" sz="2200">
              <a:solidFill>
                <a:schemeClr val="tx1">
                  <a:lumMod val="75000"/>
                  <a:lumOff val="25000"/>
                </a:schemeClr>
              </a:solidFill>
              <a:cs typeface="+mn-lt"/>
            </a:endParaRPr>
          </a:p>
          <a:p>
            <a:pPr lvl="8" indent="0" algn="l">
              <a:lnSpc>
                <a:spcPct val="130000"/>
              </a:lnSpc>
              <a:buFont typeface="Wingdings" panose="05000000000000000000" charset="0"/>
              <a:buNone/>
            </a:pPr>
            <a:r>
              <a:rPr lang="en-US" altLang="zh-CN" sz="1650">
                <a:solidFill>
                  <a:schemeClr val="tx1">
                    <a:lumMod val="75000"/>
                    <a:lumOff val="25000"/>
                  </a:schemeClr>
                </a:solidFill>
                <a:cs typeface="+mn-lt"/>
              </a:rPr>
              <a:t>			- Xinhua News Agency, 2020</a:t>
            </a:r>
            <a:endParaRPr lang="en-US" altLang="zh-CN" sz="1650">
              <a:solidFill>
                <a:schemeClr val="tx1">
                  <a:lumMod val="75000"/>
                  <a:lumOff val="25000"/>
                </a:schemeClr>
              </a:solidFill>
              <a:cs typeface="+mn-lt"/>
            </a:endParaRPr>
          </a:p>
          <a:p>
            <a:pPr marL="342900" indent="-342900" algn="l">
              <a:lnSpc>
                <a:spcPct val="130000"/>
              </a:lnSpc>
              <a:buFont typeface="Wingdings" panose="05000000000000000000" charset="0"/>
              <a:buChar char="Ø"/>
            </a:pPr>
            <a:endParaRPr lang="en-US" altLang="zh-CN" sz="2200">
              <a:solidFill>
                <a:schemeClr val="tx1">
                  <a:lumMod val="75000"/>
                  <a:lumOff val="25000"/>
                </a:schemeClr>
              </a:solidFill>
              <a:cs typeface="+mn-lt"/>
            </a:endParaRPr>
          </a:p>
          <a:p>
            <a:pPr marL="342900" indent="-342900" algn="l">
              <a:lnSpc>
                <a:spcPct val="130000"/>
              </a:lnSpc>
              <a:buFont typeface="Wingdings" panose="05000000000000000000" charset="0"/>
              <a:buChar char="Ø"/>
            </a:pPr>
            <a:r>
              <a:rPr lang="en-US" altLang="zh-CN" sz="2200">
                <a:solidFill>
                  <a:schemeClr val="tx1">
                    <a:lumMod val="75000"/>
                    <a:lumOff val="25000"/>
                  </a:schemeClr>
                </a:solidFill>
                <a:cs typeface="+mn-lt"/>
              </a:rPr>
              <a:t>“[w]ith Canada’s current electric grid, a PEV could reduce emissions by 45–98% compared to a conventional gasoline vehicle”</a:t>
            </a:r>
            <a:endParaRPr lang="en-US" altLang="zh-CN" sz="2200">
              <a:solidFill>
                <a:schemeClr val="tx1">
                  <a:lumMod val="75000"/>
                  <a:lumOff val="25000"/>
                </a:schemeClr>
              </a:solidFill>
              <a:cs typeface="+mn-lt"/>
            </a:endParaRPr>
          </a:p>
          <a:p>
            <a:pPr lvl="8" indent="0" algn="l">
              <a:lnSpc>
                <a:spcPct val="130000"/>
              </a:lnSpc>
              <a:buFont typeface="Wingdings" panose="05000000000000000000" charset="0"/>
              <a:buNone/>
            </a:pPr>
            <a:r>
              <a:rPr lang="en-US" altLang="zh-CN" sz="1650">
                <a:solidFill>
                  <a:schemeClr val="tx1">
                    <a:lumMod val="75000"/>
                    <a:lumOff val="25000"/>
                  </a:schemeClr>
                </a:solidFill>
                <a:cs typeface="+mn-lt"/>
              </a:rPr>
              <a:t>			-  Axsen &amp; Long, 2020</a:t>
            </a:r>
            <a:endParaRPr lang="en-US" altLang="zh-CN" sz="1650">
              <a:solidFill>
                <a:schemeClr val="tx1">
                  <a:lumMod val="75000"/>
                  <a:lumOff val="25000"/>
                </a:schemeClr>
              </a:solidFill>
              <a:cs typeface="+mn-lt"/>
            </a:endParaRPr>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装饰13"/>
          <p:cNvSpPr/>
          <p:nvPr>
            <p:custDataLst>
              <p:tags r:id="rId1"/>
            </p:custDataLst>
          </p:nvPr>
        </p:nvSpPr>
        <p:spPr bwMode="auto">
          <a:xfrm>
            <a:off x="8713529" y="1836719"/>
            <a:ext cx="973823" cy="844413"/>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0" name="装饰12"/>
          <p:cNvSpPr/>
          <p:nvPr>
            <p:custDataLst>
              <p:tags r:id="rId2"/>
            </p:custDataLst>
          </p:nvPr>
        </p:nvSpPr>
        <p:spPr bwMode="auto">
          <a:xfrm>
            <a:off x="7548651" y="2064772"/>
            <a:ext cx="827286" cy="675942"/>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1" name="装饰11"/>
          <p:cNvSpPr/>
          <p:nvPr>
            <p:custDataLst>
              <p:tags r:id="rId3"/>
            </p:custDataLst>
          </p:nvPr>
        </p:nvSpPr>
        <p:spPr bwMode="auto">
          <a:xfrm>
            <a:off x="7257432" y="2459243"/>
            <a:ext cx="2941874" cy="4398757"/>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2" name="装饰10"/>
          <p:cNvSpPr/>
          <p:nvPr>
            <p:custDataLst>
              <p:tags r:id="rId4"/>
            </p:custDataLst>
          </p:nvPr>
        </p:nvSpPr>
        <p:spPr bwMode="auto">
          <a:xfrm>
            <a:off x="7889953" y="2707842"/>
            <a:ext cx="265251" cy="482815"/>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3" name="装饰9"/>
          <p:cNvSpPr/>
          <p:nvPr>
            <p:custDataLst>
              <p:tags r:id="rId5"/>
            </p:custDataLst>
          </p:nvPr>
        </p:nvSpPr>
        <p:spPr bwMode="auto">
          <a:xfrm>
            <a:off x="6513616" y="3369402"/>
            <a:ext cx="890353" cy="626633"/>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dirty="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4" name="装饰8"/>
          <p:cNvSpPr/>
          <p:nvPr>
            <p:custDataLst>
              <p:tags r:id="rId6"/>
            </p:custDataLst>
          </p:nvPr>
        </p:nvSpPr>
        <p:spPr bwMode="auto">
          <a:xfrm>
            <a:off x="7261141" y="3837835"/>
            <a:ext cx="250412" cy="435561"/>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5" name="装饰7"/>
          <p:cNvSpPr/>
          <p:nvPr>
            <p:custDataLst>
              <p:tags r:id="rId7"/>
            </p:custDataLst>
          </p:nvPr>
        </p:nvSpPr>
        <p:spPr bwMode="auto">
          <a:xfrm>
            <a:off x="6723220" y="4737721"/>
            <a:ext cx="708572" cy="1049867"/>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6" name="装饰6"/>
          <p:cNvSpPr/>
          <p:nvPr>
            <p:custDataLst>
              <p:tags r:id="rId8"/>
            </p:custDataLst>
          </p:nvPr>
        </p:nvSpPr>
        <p:spPr bwMode="auto">
          <a:xfrm>
            <a:off x="8546588" y="3385838"/>
            <a:ext cx="278235" cy="236272"/>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7" name="装饰5"/>
          <p:cNvSpPr/>
          <p:nvPr>
            <p:custDataLst>
              <p:tags r:id="rId9"/>
            </p:custDataLst>
          </p:nvPr>
        </p:nvSpPr>
        <p:spPr bwMode="auto">
          <a:xfrm>
            <a:off x="8726513" y="2839331"/>
            <a:ext cx="504533" cy="390361"/>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8" name="装饰4"/>
          <p:cNvSpPr/>
          <p:nvPr>
            <p:custDataLst>
              <p:tags r:id="rId10"/>
            </p:custDataLst>
          </p:nvPr>
        </p:nvSpPr>
        <p:spPr bwMode="auto">
          <a:xfrm>
            <a:off x="9561219" y="2722223"/>
            <a:ext cx="701153" cy="532124"/>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19" name="装饰3"/>
          <p:cNvSpPr/>
          <p:nvPr>
            <p:custDataLst>
              <p:tags r:id="rId11"/>
            </p:custDataLst>
          </p:nvPr>
        </p:nvSpPr>
        <p:spPr bwMode="auto">
          <a:xfrm>
            <a:off x="9993411" y="3322147"/>
            <a:ext cx="979388" cy="647178"/>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20" name="装饰2"/>
          <p:cNvSpPr/>
          <p:nvPr>
            <p:custDataLst>
              <p:tags r:id="rId12"/>
            </p:custDataLst>
          </p:nvPr>
        </p:nvSpPr>
        <p:spPr bwMode="auto">
          <a:xfrm>
            <a:off x="10010105" y="3998089"/>
            <a:ext cx="170651" cy="279416"/>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21" name="装饰1"/>
          <p:cNvSpPr/>
          <p:nvPr>
            <p:custDataLst>
              <p:tags r:id="rId13"/>
            </p:custDataLst>
          </p:nvPr>
        </p:nvSpPr>
        <p:spPr bwMode="auto">
          <a:xfrm>
            <a:off x="9891391" y="4963720"/>
            <a:ext cx="602843" cy="1031376"/>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800" b="0" i="0" u="none" strike="noStrike" kern="1200" cap="none" spc="0" normalizeH="0" baseline="0" noProof="0">
              <a:ln>
                <a:noFill/>
              </a:ln>
              <a:solidFill>
                <a:srgbClr val="2B2B2B"/>
              </a:solidFill>
              <a:effectLst/>
              <a:uLnTx/>
              <a:uFillTx/>
              <a:latin typeface="Arial" panose="020B0604020202020204"/>
              <a:ea typeface="Microsoft YaHei" panose="020B0503020204020204" pitchFamily="34" charset="-122"/>
              <a:cs typeface="+mn-ea"/>
              <a:sym typeface="+mn-lt"/>
            </a:endParaRPr>
          </a:p>
        </p:txBody>
      </p:sp>
      <p:sp>
        <p:nvSpPr>
          <p:cNvPr id="2" name="文本框 1"/>
          <p:cNvSpPr txBox="1"/>
          <p:nvPr/>
        </p:nvSpPr>
        <p:spPr>
          <a:xfrm>
            <a:off x="635000" y="753110"/>
            <a:ext cx="5581650" cy="4431030"/>
          </a:xfrm>
          <a:prstGeom prst="rect">
            <a:avLst/>
          </a:prstGeom>
          <a:noFill/>
        </p:spPr>
        <p:txBody>
          <a:bodyPr wrap="square" rtlCol="0">
            <a:spAutoFit/>
          </a:bodyPr>
          <a:p>
            <a:r>
              <a:rPr lang="en-US" altLang="zh-CN" sz="4800" b="1" u="sng"/>
              <a:t>Conclusion:</a:t>
            </a:r>
            <a:endParaRPr lang="en-US" altLang="zh-CN" sz="4800" b="1" u="sng"/>
          </a:p>
          <a:p>
            <a:endParaRPr lang="en-US" altLang="zh-CN"/>
          </a:p>
          <a:p>
            <a:endParaRPr lang="en-US" altLang="zh-CN" sz="3600"/>
          </a:p>
          <a:p>
            <a:pPr marL="571500" indent="-571500">
              <a:buFont typeface="Wingdings" panose="05000000000000000000" charset="0"/>
              <a:buChar char="ü"/>
            </a:pPr>
            <a:r>
              <a:rPr lang="en-US" altLang="zh-CN" sz="3600"/>
              <a:t>Electric vehicles can reduce the impact of vehicle exhaust emissions on environmental issues.</a:t>
            </a:r>
            <a:endParaRPr lang="en-US" altLang="zh-CN" sz="3600"/>
          </a:p>
        </p:txBody>
      </p:sp>
    </p:spTree>
    <p:custDataLst>
      <p:tags r:id="rId1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602865" y="2282190"/>
            <a:ext cx="6986270" cy="2848610"/>
          </a:xfrm>
        </p:spPr>
        <p:txBody>
          <a:bodyPr>
            <a:normAutofit fontScale="90000"/>
          </a:bodyPr>
          <a:lstStyle/>
          <a:p>
            <a:r>
              <a:rPr lang="en-US" altLang="zh-CN" sz="7335"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THANKS</a:t>
            </a:r>
            <a:br>
              <a:rPr lang="en-US" altLang="zh-CN" sz="7335"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n-US" altLang="zh-CN" sz="7335"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 WATCHING</a:t>
            </a:r>
            <a:endParaRPr lang="en-US" altLang="zh-CN" sz="7335"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8340" y="653415"/>
            <a:ext cx="10976610" cy="902970"/>
          </a:xfrm>
        </p:spPr>
        <p:txBody>
          <a:bodyPr/>
          <a:p>
            <a:r>
              <a:rPr lang="en-US" altLang="zh-CN" sz="6000" u="sng"/>
              <a:t>References</a:t>
            </a:r>
            <a:endParaRPr lang="en-US" altLang="zh-CN" sz="6000" u="sng"/>
          </a:p>
        </p:txBody>
      </p:sp>
      <p:sp>
        <p:nvSpPr>
          <p:cNvPr id="5" name="文本框 4"/>
          <p:cNvSpPr txBox="1"/>
          <p:nvPr/>
        </p:nvSpPr>
        <p:spPr>
          <a:xfrm>
            <a:off x="1131570" y="2827020"/>
            <a:ext cx="10308590" cy="3476625"/>
          </a:xfrm>
          <a:prstGeom prst="rect">
            <a:avLst/>
          </a:prstGeom>
          <a:noFill/>
        </p:spPr>
        <p:txBody>
          <a:bodyPr wrap="square" rtlCol="0">
            <a:spAutoFit/>
          </a:bodyPr>
          <a:p>
            <a:pPr marL="450215" indent="-457200" algn="l" fontAlgn="auto">
              <a:buClrTx/>
              <a:buSzTx/>
              <a:buNone/>
            </a:pPr>
            <a:r>
              <a:rPr lang="zh-CN" altLang="en-US" sz="2000">
                <a:latin typeface="Times New Roman" panose="02020603050405020304" charset="0"/>
                <a:cs typeface="Times New Roman" panose="02020603050405020304" charset="0"/>
              </a:rPr>
              <a:t>Axsen, J., &amp; Long, Z. (2020). The Present and Future Market for PEVs in Canada: Evidence from a Mixed-Method Research Program. Who’s Driving Electric Cars Lecture Notes in Mobility, 63-85. doi:10.1007/978-3-030-38382-4_5</a:t>
            </a:r>
            <a:endParaRPr lang="zh-CN" altLang="en-US" sz="2000">
              <a:latin typeface="Times New Roman" panose="02020603050405020304" charset="0"/>
              <a:cs typeface="Times New Roman" panose="02020603050405020304" charset="0"/>
            </a:endParaRPr>
          </a:p>
          <a:p>
            <a:pPr marL="450215" indent="-457200" algn="l" fontAlgn="auto">
              <a:buClrTx/>
              <a:buSzTx/>
              <a:buNone/>
            </a:pPr>
            <a:endParaRPr lang="zh-CN" altLang="en-US" sz="2000">
              <a:latin typeface="Times New Roman" panose="02020603050405020304" charset="0"/>
              <a:cs typeface="Times New Roman" panose="02020603050405020304" charset="0"/>
            </a:endParaRPr>
          </a:p>
          <a:p>
            <a:pPr marL="450215" indent="-457200" algn="l" fontAlgn="auto">
              <a:buClrTx/>
              <a:buSzTx/>
              <a:buNone/>
            </a:pPr>
            <a:r>
              <a:rPr lang="zh-CN" altLang="en-US" sz="2000">
                <a:latin typeface="Times New Roman" panose="02020603050405020304" charset="0"/>
                <a:cs typeface="Times New Roman" panose="02020603050405020304" charset="0"/>
              </a:rPr>
              <a:t>Britain to trial lower motorway speed limit to reduce traffic emissions. (2020, September 13). Xinhua News Agency, NA. https://link.gale.com/apps/doc/A635263471/ITBC?u=uvictoria&amp;sid=ITBC&amp;xid=b1165356</a:t>
            </a:r>
            <a:endParaRPr lang="zh-CN" altLang="en-US" sz="2000">
              <a:latin typeface="Times New Roman" panose="02020603050405020304" charset="0"/>
              <a:cs typeface="Times New Roman" panose="02020603050405020304" charset="0"/>
            </a:endParaRPr>
          </a:p>
          <a:p>
            <a:pPr marL="450215" indent="-457200" algn="l" fontAlgn="auto">
              <a:buClrTx/>
              <a:buSzTx/>
              <a:buNone/>
            </a:pPr>
            <a:endParaRPr lang="zh-CN" altLang="en-US" sz="2000">
              <a:latin typeface="Times New Roman" panose="02020603050405020304" charset="0"/>
              <a:cs typeface="Times New Roman" panose="02020603050405020304" charset="0"/>
            </a:endParaRPr>
          </a:p>
          <a:p>
            <a:pPr marL="450215" indent="-457200" algn="l" fontAlgn="auto">
              <a:buClrTx/>
              <a:buSzTx/>
              <a:buNone/>
            </a:pPr>
            <a:r>
              <a:rPr lang="zh-CN" altLang="en-US" sz="2000">
                <a:latin typeface="Times New Roman" panose="02020603050405020304" charset="0"/>
                <a:cs typeface="Times New Roman" panose="02020603050405020304" charset="0"/>
              </a:rPr>
              <a:t>Smith, T., Axon, C., &amp; Darton, R. (2013). The impact on human health of car-related air pollution in the UK, 1995–2005. Atmospheric Environment, 77, 260-266.</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doi:10.1016/j.atmosenv.2013.05.016</a:t>
            </a:r>
            <a:endParaRPr lang="zh-CN" altLang="en-US" sz="2000">
              <a:latin typeface="Times New Roman" panose="02020603050405020304" charset="0"/>
              <a:cs typeface="Times New Roman" panose="02020603050405020304" charset="0"/>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44"/>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44"/>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p="http://schemas.openxmlformats.org/presentationml/2006/main">
  <p:tag name="KSO_WM_TEMPLATE_THUMBS_INDEX" val="1、5、8、11、13、15、18、20"/>
  <p:tag name="KSO_WM_TEMPLATE_SUBCATEGORY" val="0"/>
  <p:tag name="KSO_WM_TEMPLATE_COLOR_TYPE" val="0"/>
  <p:tag name="KSO_WM_TAG_VERSION" val="1.0"/>
  <p:tag name="KSO_WM_BEAUTIFY_FLAG" val="#wm#"/>
  <p:tag name="KSO_WM_TEMPLATE_CATEGORY" val="custom"/>
  <p:tag name="KSO_WM_TEMPLATE_INDEX" val="20218944"/>
  <p:tag name="KSO_WM_TEMPLATE_MASTER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8944_1*i*1"/>
  <p:tag name="KSO_WM_TEMPLATE_CATEGORY" val="custom"/>
  <p:tag name="KSO_WM_TEMPLATE_INDEX" val="20218944"/>
  <p:tag name="KSO_WM_UNIT_LAYERLEVEL" val="1"/>
  <p:tag name="KSO_WM_TAG_VERSION" val="1.0"/>
  <p:tag name="KSO_WM_BEAUTIFY_FLAG" val="#wm#"/>
</p:tagLst>
</file>

<file path=ppt/tags/tag128.xml><?xml version="1.0" encoding="utf-8"?>
<p:tagLst xmlns:p="http://schemas.openxmlformats.org/presentationml/2006/main">
  <p:tag name="KSO_WM_UNIT_ISCONTENTSTITLE" val="0"/>
  <p:tag name="KSO_WM_UNIT_ISNUMDGMTITLE" val="0"/>
  <p:tag name="KSO_WM_UNIT_PRESET_TEXT" val="工作总结汇报"/>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18944_1*a*1"/>
  <p:tag name="KSO_WM_TEMPLATE_CATEGORY" val="custom"/>
  <p:tag name="KSO_WM_TEMPLATE_INDEX" val="20218944"/>
  <p:tag name="KSO_WM_UNIT_LAYERLEVEL" val="1"/>
  <p:tag name="KSO_WM_TAG_VERSION" val="1.0"/>
  <p:tag name="KSO_WM_BEAUTIFY_FLAG" val="#wm#"/>
</p:tagLst>
</file>

<file path=ppt/tags/tag129.xml><?xml version="1.0" encoding="utf-8"?>
<p:tagLst xmlns:p="http://schemas.openxmlformats.org/presentationml/2006/main">
  <p:tag name="KSO_WM_UNIT_ISCONTENTSTITLE" val="0"/>
  <p:tag name="KSO_WM_UNIT_ISNUMDGMTITLE" val="0"/>
  <p:tag name="KSO_WM_UNIT_PRESET_TEXT" val="单击此处添加文本具体内容"/>
  <p:tag name="KSO_WM_UNIT_NOCLEAR" val="0"/>
  <p:tag name="KSO_WM_UNIT_VALUE" val="32"/>
  <p:tag name="KSO_WM_UNIT_HIGHLIGHT" val="0"/>
  <p:tag name="KSO_WM_UNIT_COMPATIBLE" val="0"/>
  <p:tag name="KSO_WM_UNIT_DIAGRAM_ISNUMVISUAL" val="0"/>
  <p:tag name="KSO_WM_UNIT_DIAGRAM_ISREFERUNIT" val="0"/>
  <p:tag name="KSO_WM_UNIT_TYPE" val="b"/>
  <p:tag name="KSO_WM_UNIT_INDEX" val="1"/>
  <p:tag name="KSO_WM_UNIT_ID" val="custom20218944_1*b*1"/>
  <p:tag name="KSO_WM_TEMPLATE_CATEGORY" val="custom"/>
  <p:tag name="KSO_WM_TEMPLATE_INDEX" val="2021894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18944_1"/>
  <p:tag name="KSO_WM_TEMPLATE_SUBCATEGORY" val="0"/>
  <p:tag name="KSO_WM_TEMPLATE_MASTER_TYPE" val="1"/>
  <p:tag name="KSO_WM_TEMPLATE_COLOR_TYPE"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18944"/>
  <p:tag name="KSO_WM_SLIDE_LAYOUT" val="a_b"/>
  <p:tag name="KSO_WM_SLIDE_LAYOUT_CNT" val="1_1"/>
  <p:tag name="KSO_WM_UNIT_SHOW_EDIT_AREA_INDICATION" val="1"/>
  <p:tag name="KSO_WM_TEMPLATE_THUMBS_INDEX" val="1、5、8、11、13、15、18、20"/>
  <p:tag name="KSO_WM_SPECIAL_SOURCE" val="bdnull"/>
</p:tagLst>
</file>

<file path=ppt/tags/tag131.xml><?xml version="1.0" encoding="utf-8"?>
<p:tagLst xmlns:p="http://schemas.openxmlformats.org/presentationml/2006/main">
  <p:tag name="KSO_WM_UNIT_ISCONTENTSTITLE" val="0"/>
  <p:tag name="KSO_WM_UNIT_ISNUMDGMTITLE" val="0"/>
  <p:tag name="KSO_WM_UNIT_PRESET_TEXT" val="工作概述"/>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18944_6*a*1"/>
  <p:tag name="KSO_WM_TEMPLATE_CATEGORY" val="custom"/>
  <p:tag name="KSO_WM_TEMPLATE_INDEX" val="20218944"/>
  <p:tag name="KSO_WM_UNIT_LAYERLEVEL" val="1"/>
  <p:tag name="KSO_WM_TAG_VERSION" val="1.0"/>
  <p:tag name="KSO_WM_BEAUTIFY_FLAG" val="#wm#"/>
</p:tagLst>
</file>

<file path=ppt/tags/tag132.xml><?xml version="1.0" encoding="utf-8"?>
<p:tagLst xmlns:p="http://schemas.openxmlformats.org/presentationml/2006/main">
  <p:tag name="KSO_WM_SLIDE_ID" val="custom20218944_6"/>
  <p:tag name="KSO_WM_TEMPLATE_SUBCATEGORY" val="0"/>
  <p:tag name="KSO_WM_TEMPLATE_MASTER_TYPE" val="1"/>
  <p:tag name="KSO_WM_TEMPLATE_COLOR_TYPE" val="0"/>
  <p:tag name="KSO_WM_SLIDE_TYPE" val="sectionTitle"/>
  <p:tag name="KSO_WM_SLIDE_SUBTYPE" val="pureTxt"/>
  <p:tag name="KSO_WM_SLIDE_ITEM_CNT" val="0"/>
  <p:tag name="KSO_WM_SLIDE_INDEX" val="6"/>
  <p:tag name="KSO_WM_TAG_VERSION" val="1.0"/>
  <p:tag name="KSO_WM_BEAUTIFY_FLAG" val="#wm#"/>
  <p:tag name="KSO_WM_TEMPLATE_CATEGORY" val="custom"/>
  <p:tag name="KSO_WM_TEMPLATE_INDEX" val="20218944"/>
  <p:tag name="KSO_WM_SLIDE_LAYOUT" val="a_b_e"/>
  <p:tag name="KSO_WM_SLIDE_LAYOUT_CNT" val="1_1_1"/>
  <p:tag name="KSO_WM_SPECIAL_SOURCE" val="bdnull"/>
</p:tagLst>
</file>

<file path=ppt/tags/tag133.xml><?xml version="1.0" encoding="utf-8"?>
<p:tagLst xmlns:p="http://schemas.openxmlformats.org/presentationml/2006/main">
  <p:tag name="KSO_WM_SLIDE_ID" val="custom20218944_4"/>
  <p:tag name="KSO_WM_TEMPLATE_SUBCATEGORY" val="0"/>
  <p:tag name="KSO_WM_TEMPLATE_MASTER_TYPE" val="1"/>
  <p:tag name="KSO_WM_TEMPLATE_COLOR_TYPE"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18944"/>
  <p:tag name="KSO_WM_SLIDE_LAYOUT" val="a_b_l"/>
  <p:tag name="KSO_WM_SLIDE_LAYOUT_CNT" val="1_1_1"/>
  <p:tag name="KSO_WM_SPECIAL_SOURCE" val="bdnull"/>
</p:tagLst>
</file>

<file path=ppt/tags/tag134.xml><?xml version="1.0" encoding="utf-8"?>
<p:tagLst xmlns:p="http://schemas.openxmlformats.org/presentationml/2006/main">
  <p:tag name="KSO_WM_BEAUTIFY_FLAG" val="#wm#"/>
  <p:tag name="KSO_WM_TEMPLATE_CATEGORY" val="custom"/>
  <p:tag name="KSO_WM_TEMPLATE_INDEX" val="20218944"/>
  <p:tag name="KSO_WM_SPECIAL_SOURCE" val="bdnul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8944_19*i*1"/>
  <p:tag name="KSO_WM_TEMPLATE_CATEGORY" val="custom"/>
  <p:tag name="KSO_WM_TEMPLATE_INDEX" val="20218944"/>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18944_19*i*2"/>
  <p:tag name="KSO_WM_TEMPLATE_CATEGORY" val="custom"/>
  <p:tag name="KSO_WM_TEMPLATE_INDEX" val="20218944"/>
  <p:tag name="KSO_WM_UNIT_LAYERLEVEL" val="1"/>
  <p:tag name="KSO_WM_TAG_VERSION" val="1.0"/>
  <p:tag name="KSO_WM_BEAUTIFY_FLAG" val="#wm#"/>
</p:tagLst>
</file>

<file path=ppt/tags/tag137.xml><?xml version="1.0" encoding="utf-8"?>
<p:tagLst xmlns:p="http://schemas.openxmlformats.org/presentationml/2006/main">
  <p:tag name="KSO_WM_UNIT_ISCONTENTSTITLE" val="0"/>
  <p:tag name="KSO_WM_UNIT_ISNUMDGMTITLE" val="0"/>
  <p:tag name="KSO_WM_UNIT_PRESET_TEXT" val="年度工作概述"/>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18944_19*a*1"/>
  <p:tag name="KSO_WM_TEMPLATE_CATEGORY" val="custom"/>
  <p:tag name="KSO_WM_TEMPLATE_INDEX" val="20218944"/>
  <p:tag name="KSO_WM_UNIT_LAYERLEVEL" val="1"/>
  <p:tag name="KSO_WM_TAG_VERSION" val="1.0"/>
  <p:tag name="KSO_WM_BEAUTIFY_FLAG" val="#wm#"/>
</p:tagLst>
</file>

<file path=ppt/tags/tag138.xml><?xml version="1.0" encoding="utf-8"?>
<p:tagLst xmlns:p="http://schemas.openxmlformats.org/presentationml/2006/main">
  <p:tag name="KSO_WM_UNIT_SUBTYPE" val="a"/>
  <p:tag name="KSO_WM_UNIT_PRESET_TEXT" val="正如我们都希望改变世界，希望给别人带去光明，但更多时候我们只需要播下一颗种子，自然有微风吹拂，雨露滋养。恰如其分的表达观点，往往事半功倍。"/>
  <p:tag name="KSO_WM_UNIT_NOCLEAR" val="0"/>
  <p:tag name="KSO_WM_UNIT_VALUE" val="93"/>
  <p:tag name="KSO_WM_UNIT_HIGHLIGHT" val="0"/>
  <p:tag name="KSO_WM_UNIT_COMPATIBLE" val="0"/>
  <p:tag name="KSO_WM_UNIT_DIAGRAM_ISNUMVISUAL" val="0"/>
  <p:tag name="KSO_WM_UNIT_DIAGRAM_ISREFERUNIT" val="0"/>
  <p:tag name="KSO_WM_UNIT_TYPE" val="f"/>
  <p:tag name="KSO_WM_UNIT_INDEX" val="1"/>
  <p:tag name="KSO_WM_UNIT_ID" val="custom20218944_19*f*1"/>
  <p:tag name="KSO_WM_TEMPLATE_CATEGORY" val="custom"/>
  <p:tag name="KSO_WM_TEMPLATE_INDEX" val="20218944"/>
  <p:tag name="KSO_WM_UNIT_LAYERLEVEL" val="1"/>
  <p:tag name="KSO_WM_TAG_VERSION" val="1.0"/>
  <p:tag name="KSO_WM_BEAUTIFY_FLAG" val="#wm#"/>
</p:tagLst>
</file>

<file path=ppt/tags/tag139.xml><?xml version="1.0" encoding="utf-8"?>
<p:tagLst xmlns:p="http://schemas.openxmlformats.org/presentationml/2006/main">
  <p:tag name="KSO_WM_SLIDE_ID" val="custom20218944_19"/>
  <p:tag name="KSO_WM_TEMPLATE_SUBCATEGORY" val="0"/>
  <p:tag name="KSO_WM_TEMPLATE_MASTER_TYPE" val="1"/>
  <p:tag name="KSO_WM_TEMPLATE_COLOR_TYPE" val="0"/>
  <p:tag name="KSO_WM_SLIDE_TYPE" val="text"/>
  <p:tag name="KSO_WM_SLIDE_SUBTYPE" val="pureTxt"/>
  <p:tag name="KSO_WM_SLIDE_ITEM_CNT" val="0"/>
  <p:tag name="KSO_WM_SLIDE_INDEX" val="19"/>
  <p:tag name="KSO_WM_SLIDE_SIZE" val="960*540"/>
  <p:tag name="KSO_WM_SLIDE_POSITION" val="0*0"/>
  <p:tag name="KSO_WM_TAG_VERSION" val="1.0"/>
  <p:tag name="KSO_WM_BEAUTIFY_FLAG" val="#wm#"/>
  <p:tag name="KSO_WM_TEMPLATE_CATEGORY" val="custom"/>
  <p:tag name="KSO_WM_TEMPLATE_INDEX" val="20218944"/>
  <p:tag name="KSO_WM_SLIDE_LAYOUT" val="a_f"/>
  <p:tag name="KSO_WM_SLIDE_LAYOUT_CNT" val="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18944_8*i*1"/>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2"/>
  <p:tag name="KSO_WM_UNIT_ID" val="custom20218944_8*i*12"/>
  <p:tag name="KSO_WM_TEMPLATE_CATEGORY" val="custom"/>
  <p:tag name="KSO_WM_TEMPLATE_INDEX" val="20218944"/>
  <p:tag name="KSO_WM_UNIT_LAYERLEVEL" val="1"/>
  <p:tag name="KSO_WM_TAG_VERSION" val="1.0"/>
  <p:tag name="KSO_WM_BEAUTIFY_FLAG" val="#wm#"/>
  <p:tag name="KSO_WM_UNIT_FILL_FORE_SCHEMECOLOR_INDEX" val="7"/>
  <p:tag name="KSO_WM_UNI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3"/>
  <p:tag name="KSO_WM_UNIT_ID" val="custom20218944_8*i*13"/>
  <p:tag name="KSO_WM_TEMPLATE_CATEGORY" val="custom"/>
  <p:tag name="KSO_WM_TEMPLATE_INDEX" val="20218944"/>
  <p:tag name="KSO_WM_UNIT_LAYERLEVEL" val="1"/>
  <p:tag name="KSO_WM_TAG_VERSION" val="1.0"/>
  <p:tag name="KSO_WM_BEAUTIFY_FLAG" val="#wm#"/>
  <p:tag name="KSO_WM_UNIT_FILL_FORE_SCHEMECOLOR_INDEX" val="10"/>
  <p:tag name="KSO_WM_UNIT_FILL_TYPE" val="1"/>
  <p:tag name="KSO_WM_UNIT_USESOURCEFORMAT_APPLY"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18944_8*i*2"/>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18944_8*i*3"/>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18944_8*i*4"/>
  <p:tag name="KSO_WM_TEMPLATE_CATEGORY" val="custom"/>
  <p:tag name="KSO_WM_TEMPLATE_INDEX" val="20218944"/>
  <p:tag name="KSO_WM_UNIT_LAYERLEVEL" val="1"/>
  <p:tag name="KSO_WM_TAG_VERSION" val="1.0"/>
  <p:tag name="KSO_WM_BEAUTIFY_FLAG" val="#wm#"/>
  <p:tag name="KSO_WM_UNIT_FILL_FORE_SCHEMECOLOR_INDEX" val="6"/>
  <p:tag name="KSO_WM_UNIT_FILL_TYPE" val="1"/>
  <p:tag name="KSO_WM_UNIT_USESOURCEFORMAT_APPLY"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18944_8*i*5"/>
  <p:tag name="KSO_WM_TEMPLATE_CATEGORY" val="custom"/>
  <p:tag name="KSO_WM_TEMPLATE_INDEX" val="20218944"/>
  <p:tag name="KSO_WM_UNIT_LAYERLEVEL" val="1"/>
  <p:tag name="KSO_WM_TAG_VERSION" val="1.0"/>
  <p:tag name="KSO_WM_BEAUTIFY_FLAG" val="#wm#"/>
  <p:tag name="KSO_WM_UNIT_FILL_FORE_SCHEMECOLOR_INDEX" val="8"/>
  <p:tag name="KSO_WM_UNIT_FILL_TYPE" val="1"/>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6"/>
  <p:tag name="KSO_WM_UNIT_ID" val="custom20218944_8*i*6"/>
  <p:tag name="KSO_WM_TEMPLATE_CATEGORY" val="custom"/>
  <p:tag name="KSO_WM_TEMPLATE_INDEX" val="20218944"/>
  <p:tag name="KSO_WM_UNIT_LAYERLEVEL" val="1"/>
  <p:tag name="KSO_WM_TAG_VERSION" val="1.0"/>
  <p:tag name="KSO_WM_BEAUTIFY_FLAG" val="#wm#"/>
  <p:tag name="KSO_WM_UNIT_FILL_FORE_SCHEMECOLOR_INDEX" val="7"/>
  <p:tag name="KSO_WM_UNIT_FILL_TYPE" val="1"/>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7"/>
  <p:tag name="KSO_WM_UNIT_ID" val="custom20218944_8*i*7"/>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8"/>
  <p:tag name="KSO_WM_UNIT_ID" val="custom20218944_8*i*8"/>
  <p:tag name="KSO_WM_TEMPLATE_CATEGORY" val="custom"/>
  <p:tag name="KSO_WM_TEMPLATE_INDEX" val="20218944"/>
  <p:tag name="KSO_WM_UNIT_LAYERLEVEL" val="1"/>
  <p:tag name="KSO_WM_TAG_VERSION" val="1.0"/>
  <p:tag name="KSO_WM_BEAUTIFY_FLAG" val="#wm#"/>
  <p:tag name="KSO_WM_UNIT_FILL_FORE_SCHEMECOLOR_INDEX" val="8"/>
  <p:tag name="KSO_WM_UNI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9"/>
  <p:tag name="KSO_WM_UNIT_ID" val="custom20218944_8*i*9"/>
  <p:tag name="KSO_WM_TEMPLATE_CATEGORY" val="custom"/>
  <p:tag name="KSO_WM_TEMPLATE_INDEX" val="20218944"/>
  <p:tag name="KSO_WM_UNIT_LAYERLEVEL" val="1"/>
  <p:tag name="KSO_WM_TAG_VERSION" val="1.0"/>
  <p:tag name="KSO_WM_BEAUTIFY_FLAG" val="#wm#"/>
  <p:tag name="KSO_WM_UNIT_FILL_FORE_SCHEMECOLOR_INDEX" val="6"/>
  <p:tag name="KSO_WM_UNIT_FILL_TYPE" val="1"/>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0"/>
  <p:tag name="KSO_WM_UNIT_ID" val="custom20218944_8*i*10"/>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1"/>
  <p:tag name="KSO_WM_UNIT_ID" val="custom20218944_8*i*11"/>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153.xml><?xml version="1.0" encoding="utf-8"?>
<p:tagLst xmlns:p="http://schemas.openxmlformats.org/presentationml/2006/main">
  <p:tag name="KSO_WM_SLIDE_ID" val="custom20218944_8"/>
  <p:tag name="KSO_WM_TEMPLATE_SUBCATEGORY" val="0"/>
  <p:tag name="KSO_WM_TEMPLATE_MASTER_TYPE" val="1"/>
  <p:tag name="KSO_WM_TEMPLATE_COLOR_TYPE" val="0"/>
  <p:tag name="KSO_WM_SLIDE_TYPE" val="text"/>
  <p:tag name="KSO_WM_SLIDE_SUBTYPE" val="diag"/>
  <p:tag name="KSO_WM_SLIDE_ITEM_CNT" val="3"/>
  <p:tag name="KSO_WM_SLIDE_INDEX" val="8"/>
  <p:tag name="KSO_WM_SLIDE_SIZE" val="338.294*234.034"/>
  <p:tag name="KSO_WM_SLIDE_POSITION" val="94.8539*210.898"/>
  <p:tag name="KSO_WM_DIAGRAM_GROUP_CODE" val="l1-2"/>
  <p:tag name="KSO_WM_SLIDE_DIAGTYPE" val="l"/>
  <p:tag name="KSO_WM_TAG_VERSION" val="1.0"/>
  <p:tag name="KSO_WM_BEAUTIFY_FLAG" val="#wm#"/>
  <p:tag name="KSO_WM_TEMPLATE_CATEGORY" val="custom"/>
  <p:tag name="KSO_WM_TEMPLATE_INDEX" val="20218944"/>
  <p:tag name="KSO_WM_SLIDE_LAYOUT" val="a_b_l"/>
  <p:tag name="KSO_WM_SLIDE_LAYOUT_CNT" val="1_1_1"/>
  <p:tag name="KSO_WM_SPECIAL_SOURCE" val="bdnull"/>
</p:tagLst>
</file>

<file path=ppt/tags/tag15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18944_20*a*1"/>
  <p:tag name="KSO_WM_TEMPLATE_CATEGORY" val="custom"/>
  <p:tag name="KSO_WM_TEMPLATE_INDEX" val="20218944"/>
  <p:tag name="KSO_WM_UNIT_LAYERLEVEL" val="1"/>
  <p:tag name="KSO_WM_TAG_VERSION" val="1.0"/>
  <p:tag name="KSO_WM_BEAUTIFY_FLAG" val="#wm#"/>
  <p:tag name="KSO_WM_UNIT_PRESET_TEXT" val="THANKS"/>
</p:tagLst>
</file>

<file path=ppt/tags/tag155.xml><?xml version="1.0" encoding="utf-8"?>
<p:tagLst xmlns:p="http://schemas.openxmlformats.org/presentationml/2006/main">
  <p:tag name="KSO_WM_SLIDE_ID" val="custom20218944_20"/>
  <p:tag name="KSO_WM_TEMPLATE_SUBCATEGORY" val="0"/>
  <p:tag name="KSO_WM_TEMPLATE_MASTER_TYPE" val="1"/>
  <p:tag name="KSO_WM_TEMPLATE_COLOR_TYPE" val="0"/>
  <p:tag name="KSO_WM_SLIDE_TYPE" val="endPage"/>
  <p:tag name="KSO_WM_SLIDE_SUBTYPE" val="pureTxt"/>
  <p:tag name="KSO_WM_SLIDE_ITEM_CNT" val="0"/>
  <p:tag name="KSO_WM_SLIDE_INDEX" val="20"/>
  <p:tag name="KSO_WM_TAG_VERSION" val="1.0"/>
  <p:tag name="KSO_WM_BEAUTIFY_FLAG" val="#wm#"/>
  <p:tag name="KSO_WM_TEMPLATE_CATEGORY" val="custom"/>
  <p:tag name="KSO_WM_TEMPLATE_INDEX" val="20218944"/>
  <p:tag name="KSO_WM_SLIDE_LAYOUT" val="a_b"/>
  <p:tag name="KSO_WM_SLIDE_LAYOUT_CNT" val="1_1"/>
  <p:tag name="KSO_WM_SPECIAL_SOURCE" val="bdnull"/>
</p:tagLst>
</file>

<file path=ppt/tags/tag156.xml><?xml version="1.0" encoding="utf-8"?>
<p:tagLst xmlns:p="http://schemas.openxmlformats.org/presentationml/2006/main">
  <p:tag name="KSO_WM_BEAUTIFY_FLAG" val="#wm#"/>
  <p:tag name="KSO_WM_TEMPLATE_CATEGORY" val="custom"/>
  <p:tag name="KSO_WM_TEMPLATE_INDEX" val="20218944"/>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清新工作总结">
      <a:dk1>
        <a:sysClr val="windowText" lastClr="000000"/>
      </a:dk1>
      <a:lt1>
        <a:sysClr val="window" lastClr="FFFFFF"/>
      </a:lt1>
      <a:dk2>
        <a:srgbClr val="E2EFDA"/>
      </a:dk2>
      <a:lt2>
        <a:srgbClr val="FFFFFF"/>
      </a:lt2>
      <a:accent1>
        <a:srgbClr val="3E644F"/>
      </a:accent1>
      <a:accent2>
        <a:srgbClr val="527055"/>
      </a:accent2>
      <a:accent3>
        <a:srgbClr val="657C5B"/>
      </a:accent3>
      <a:accent4>
        <a:srgbClr val="798762"/>
      </a:accent4>
      <a:accent5>
        <a:srgbClr val="8C9368"/>
      </a:accent5>
      <a:accent6>
        <a:srgbClr val="A09F6E"/>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wrap="square">
        <a:normAutofit/>
      </a:bodyPr>
      <a:lstStyle>
        <a:defPPr eaLnBrk="1" hangingPunct="1">
          <a:lnSpc>
            <a:spcPct val="130000"/>
          </a:lnSpc>
          <a:defRPr lang="zh-CN" altLang="en-US" sz="1600" b="1" spc="300">
            <a:solidFill>
              <a:schemeClr val="tx1">
                <a:lumMod val="75000"/>
                <a:lumOff val="25000"/>
              </a:schemeClr>
            </a:solidFill>
            <a:latin typeface="Arial" panose="020B0604020202020204" pitchFamily="34" charset="0"/>
            <a:ea typeface="Microsoft YaHei" panose="020B0503020204020204" pitchFamily="34" charset="-122"/>
            <a:cs typeface="Montserrat" charset="0"/>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WPS 演示</Application>
  <PresentationFormat>宽屏</PresentationFormat>
  <Paragraphs>41</Paragraphs>
  <Slides>8</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SimSun</vt:lpstr>
      <vt:lpstr>Wingdings</vt:lpstr>
      <vt:lpstr>Microsoft YaHei</vt:lpstr>
      <vt:lpstr>Montserrat</vt:lpstr>
      <vt:lpstr>Segoe Print</vt:lpstr>
      <vt:lpstr>Wingdings</vt:lpstr>
      <vt:lpstr>Arial</vt:lpstr>
      <vt:lpstr>Times New Roman</vt:lpstr>
      <vt:lpstr>Arial Unicode MS</vt:lpstr>
      <vt:lpstr>Calibri</vt:lpstr>
      <vt:lpstr>Office 主题​​</vt:lpstr>
      <vt:lpstr>How to Reduce Air Pollution Caused by Car Exhaust</vt:lpstr>
      <vt:lpstr>Why do I think this topic is important?</vt:lpstr>
      <vt:lpstr>PowerPoint 演示文稿</vt:lpstr>
      <vt:lpstr>PowerPoint 演示文稿</vt:lpstr>
      <vt:lpstr>PowerPoint 演示文稿</vt:lpstr>
      <vt:lpstr>PowerPoint 演示文稿</vt:lpstr>
      <vt:lpstr>THANKS FOR WATCHING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ran_祎_ran</cp:lastModifiedBy>
  <cp:revision>182</cp:revision>
  <dcterms:created xsi:type="dcterms:W3CDTF">2019-06-19T02:08:00Z</dcterms:created>
  <dcterms:modified xsi:type="dcterms:W3CDTF">2021-06-13T19:50:04Z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7A54F628382B474B8B6C2FA4F459B4B2</vt:lpwstr>
  </property>
</Properties>
</file>